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59" r:id="rId3"/>
    <p:sldId id="257" r:id="rId4"/>
    <p:sldId id="258" r:id="rId5"/>
    <p:sldId id="275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76" r:id="rId14"/>
    <p:sldId id="269" r:id="rId15"/>
    <p:sldId id="270" r:id="rId16"/>
    <p:sldId id="271" r:id="rId17"/>
  </p:sldIdLst>
  <p:sldSz cx="9144000" cy="6858000" type="screen4x3"/>
  <p:notesSz cx="9928225" cy="67976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>
        <p:scale>
          <a:sx n="60" d="100"/>
          <a:sy n="60" d="100"/>
        </p:scale>
        <p:origin x="-2124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5" d="100"/>
          <a:sy n="105" d="100"/>
        </p:scale>
        <p:origin x="34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CAE85-CFC8-4070-8FDC-4D60A958E1C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28B6382D-C0C4-484D-B3AB-3EF9E3DB7C7E}">
      <dgm:prSet phldrT="[Text]"/>
      <dgm:spPr/>
      <dgm:t>
        <a:bodyPr/>
        <a:lstStyle/>
        <a:p>
          <a:r>
            <a:rPr lang="da-DK" b="1" dirty="0" smtClean="0"/>
            <a:t>Inter-Cell Interference Coordination </a:t>
          </a:r>
          <a:r>
            <a:rPr lang="da-DK" b="0" dirty="0" smtClean="0"/>
            <a:t>in frequency-domain</a:t>
          </a:r>
          <a:r>
            <a:rPr lang="da-DK" b="1" dirty="0" smtClean="0"/>
            <a:t> </a:t>
          </a:r>
          <a:r>
            <a:rPr lang="da-DK" b="0" dirty="0" smtClean="0"/>
            <a:t>(FD-ICIC)</a:t>
          </a:r>
          <a:endParaRPr lang="it-IT" b="0" dirty="0"/>
        </a:p>
      </dgm:t>
    </dgm:pt>
    <dgm:pt modelId="{882BEC8A-7565-40D9-B526-3B661E4BBD97}" type="parTrans" cxnId="{DF835A7A-60AB-4259-92C3-CF2CD0A95B91}">
      <dgm:prSet/>
      <dgm:spPr/>
      <dgm:t>
        <a:bodyPr/>
        <a:lstStyle/>
        <a:p>
          <a:endParaRPr lang="it-IT"/>
        </a:p>
      </dgm:t>
    </dgm:pt>
    <dgm:pt modelId="{BA86F8E1-856F-43EA-9368-310751FAF6CB}" type="sibTrans" cxnId="{DF835A7A-60AB-4259-92C3-CF2CD0A95B91}">
      <dgm:prSet/>
      <dgm:spPr/>
      <dgm:t>
        <a:bodyPr/>
        <a:lstStyle/>
        <a:p>
          <a:endParaRPr lang="it-IT"/>
        </a:p>
      </dgm:t>
    </dgm:pt>
    <dgm:pt modelId="{43CF3B5A-463C-4A64-B10D-19250602F5D2}">
      <dgm:prSet phldrT="[Text]"/>
      <dgm:spPr/>
      <dgm:t>
        <a:bodyPr/>
        <a:lstStyle/>
        <a:p>
          <a:r>
            <a:rPr lang="da-DK" b="1" dirty="0" smtClean="0"/>
            <a:t>Advanced Receivers </a:t>
          </a:r>
          <a:r>
            <a:rPr lang="da-DK" dirty="0" smtClean="0"/>
            <a:t>for interference rejection and cancelling</a:t>
          </a:r>
          <a:endParaRPr lang="it-IT" b="1" dirty="0"/>
        </a:p>
      </dgm:t>
    </dgm:pt>
    <dgm:pt modelId="{0B893971-6FE1-4205-BECC-FB8DA8A5E5F6}" type="parTrans" cxnId="{8C68B292-B55E-49BD-A8E9-0A03555E33CD}">
      <dgm:prSet/>
      <dgm:spPr/>
      <dgm:t>
        <a:bodyPr/>
        <a:lstStyle/>
        <a:p>
          <a:endParaRPr lang="it-IT"/>
        </a:p>
      </dgm:t>
    </dgm:pt>
    <dgm:pt modelId="{3254E3ED-B1CD-4620-BC4D-693094E18C11}" type="sibTrans" cxnId="{8C68B292-B55E-49BD-A8E9-0A03555E33CD}">
      <dgm:prSet/>
      <dgm:spPr/>
      <dgm:t>
        <a:bodyPr/>
        <a:lstStyle/>
        <a:p>
          <a:endParaRPr lang="it-IT"/>
        </a:p>
      </dgm:t>
    </dgm:pt>
    <dgm:pt modelId="{01BE39B1-FCE0-4654-9A65-29EFD0D4A782}">
      <dgm:prSet phldrT="[Text]"/>
      <dgm:spPr/>
      <dgm:t>
        <a:bodyPr/>
        <a:lstStyle/>
        <a:p>
          <a:r>
            <a:rPr lang="da-DK" smtClean="0"/>
            <a:t>Distributed </a:t>
          </a:r>
          <a:r>
            <a:rPr lang="da-DK" b="1" smtClean="0"/>
            <a:t>Synchronization</a:t>
          </a:r>
          <a:endParaRPr lang="it-IT" b="1" dirty="0"/>
        </a:p>
      </dgm:t>
    </dgm:pt>
    <dgm:pt modelId="{F348052B-3380-4857-9867-6DE94DB187AA}" type="parTrans" cxnId="{AD774893-0098-445C-883C-40A22581619B}">
      <dgm:prSet/>
      <dgm:spPr/>
      <dgm:t>
        <a:bodyPr/>
        <a:lstStyle/>
        <a:p>
          <a:endParaRPr lang="it-IT"/>
        </a:p>
      </dgm:t>
    </dgm:pt>
    <dgm:pt modelId="{A49B4AA4-C8AD-4E8B-8054-EFAAA294792C}" type="sibTrans" cxnId="{AD774893-0098-445C-883C-40A22581619B}">
      <dgm:prSet/>
      <dgm:spPr/>
      <dgm:t>
        <a:bodyPr/>
        <a:lstStyle/>
        <a:p>
          <a:endParaRPr lang="it-IT"/>
        </a:p>
      </dgm:t>
    </dgm:pt>
    <dgm:pt modelId="{5C7226F3-4A24-4ED4-B8CA-26CE3EC41C01}" type="pres">
      <dgm:prSet presAssocID="{982CAE85-CFC8-4070-8FDC-4D60A958E1C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D362331A-4B83-4AA2-B3F3-43FE5A2FA8BA}" type="pres">
      <dgm:prSet presAssocID="{982CAE85-CFC8-4070-8FDC-4D60A958E1C5}" presName="Name1" presStyleCnt="0"/>
      <dgm:spPr/>
    </dgm:pt>
    <dgm:pt modelId="{58A2A7C7-BCA6-4C67-B306-5A90D2926081}" type="pres">
      <dgm:prSet presAssocID="{982CAE85-CFC8-4070-8FDC-4D60A958E1C5}" presName="cycle" presStyleCnt="0"/>
      <dgm:spPr/>
    </dgm:pt>
    <dgm:pt modelId="{A3774077-5625-43BE-AD8A-815E58F23F3B}" type="pres">
      <dgm:prSet presAssocID="{982CAE85-CFC8-4070-8FDC-4D60A958E1C5}" presName="srcNode" presStyleLbl="node1" presStyleIdx="0" presStyleCnt="3"/>
      <dgm:spPr/>
    </dgm:pt>
    <dgm:pt modelId="{E976F021-081C-4E81-81A9-1A5E09FC8436}" type="pres">
      <dgm:prSet presAssocID="{982CAE85-CFC8-4070-8FDC-4D60A958E1C5}" presName="conn" presStyleLbl="parChTrans1D2" presStyleIdx="0" presStyleCnt="1"/>
      <dgm:spPr/>
      <dgm:t>
        <a:bodyPr/>
        <a:lstStyle/>
        <a:p>
          <a:endParaRPr lang="it-IT"/>
        </a:p>
      </dgm:t>
    </dgm:pt>
    <dgm:pt modelId="{07EE6C36-A353-4865-B752-2BC4D96E77A1}" type="pres">
      <dgm:prSet presAssocID="{982CAE85-CFC8-4070-8FDC-4D60A958E1C5}" presName="extraNode" presStyleLbl="node1" presStyleIdx="0" presStyleCnt="3"/>
      <dgm:spPr/>
    </dgm:pt>
    <dgm:pt modelId="{35720479-EB35-4815-A5B9-0FBA05C04DC1}" type="pres">
      <dgm:prSet presAssocID="{982CAE85-CFC8-4070-8FDC-4D60A958E1C5}" presName="dstNode" presStyleLbl="node1" presStyleIdx="0" presStyleCnt="3"/>
      <dgm:spPr/>
    </dgm:pt>
    <dgm:pt modelId="{DB076F08-206C-480A-B56A-2C57256B0FD0}" type="pres">
      <dgm:prSet presAssocID="{28B6382D-C0C4-484D-B3AB-3EF9E3DB7C7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9F1DBA-7E50-492C-9546-A54627383D46}" type="pres">
      <dgm:prSet presAssocID="{28B6382D-C0C4-484D-B3AB-3EF9E3DB7C7E}" presName="accent_1" presStyleCnt="0"/>
      <dgm:spPr/>
    </dgm:pt>
    <dgm:pt modelId="{21996308-DC17-446A-A3EC-D89141162A35}" type="pres">
      <dgm:prSet presAssocID="{28B6382D-C0C4-484D-B3AB-3EF9E3DB7C7E}" presName="accentRepeatNode" presStyleLbl="solidFgAcc1" presStyleIdx="0" presStyleCnt="3"/>
      <dgm:spPr/>
    </dgm:pt>
    <dgm:pt modelId="{DA774340-9B8B-4201-BC18-36AF64EC6CDB}" type="pres">
      <dgm:prSet presAssocID="{43CF3B5A-463C-4A64-B10D-19250602F5D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402920-5F33-4762-8BCC-AF59E970E1B9}" type="pres">
      <dgm:prSet presAssocID="{43CF3B5A-463C-4A64-B10D-19250602F5D2}" presName="accent_2" presStyleCnt="0"/>
      <dgm:spPr/>
    </dgm:pt>
    <dgm:pt modelId="{FDE4BB52-0BC7-4F1D-A1C1-FE112693C85B}" type="pres">
      <dgm:prSet presAssocID="{43CF3B5A-463C-4A64-B10D-19250602F5D2}" presName="accentRepeatNode" presStyleLbl="solidFgAcc1" presStyleIdx="1" presStyleCnt="3"/>
      <dgm:spPr/>
    </dgm:pt>
    <dgm:pt modelId="{8AF8086E-F16D-4537-A0AF-F977DA2AD99E}" type="pres">
      <dgm:prSet presAssocID="{01BE39B1-FCE0-4654-9A65-29EFD0D4A78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17939A-4F57-4251-96CB-B7740D6AD3E6}" type="pres">
      <dgm:prSet presAssocID="{01BE39B1-FCE0-4654-9A65-29EFD0D4A782}" presName="accent_3" presStyleCnt="0"/>
      <dgm:spPr/>
    </dgm:pt>
    <dgm:pt modelId="{04E7E040-662B-489D-B89B-EAB6FF6ED9DC}" type="pres">
      <dgm:prSet presAssocID="{01BE39B1-FCE0-4654-9A65-29EFD0D4A782}" presName="accentRepeatNode" presStyleLbl="solidFgAcc1" presStyleIdx="2" presStyleCnt="3"/>
      <dgm:spPr/>
    </dgm:pt>
  </dgm:ptLst>
  <dgm:cxnLst>
    <dgm:cxn modelId="{A03A6E2D-0CA6-4999-B8BF-1A7548236721}" type="presOf" srcId="{BA86F8E1-856F-43EA-9368-310751FAF6CB}" destId="{E976F021-081C-4E81-81A9-1A5E09FC8436}" srcOrd="0" destOrd="0" presId="urn:microsoft.com/office/officeart/2008/layout/VerticalCurvedList"/>
    <dgm:cxn modelId="{E927DD6F-D0A1-457D-A6AD-401B7F0F65A6}" type="presOf" srcId="{28B6382D-C0C4-484D-B3AB-3EF9E3DB7C7E}" destId="{DB076F08-206C-480A-B56A-2C57256B0FD0}" srcOrd="0" destOrd="0" presId="urn:microsoft.com/office/officeart/2008/layout/VerticalCurvedList"/>
    <dgm:cxn modelId="{1741C847-91E5-4D8D-830A-FA06BB4123C2}" type="presOf" srcId="{43CF3B5A-463C-4A64-B10D-19250602F5D2}" destId="{DA774340-9B8B-4201-BC18-36AF64EC6CDB}" srcOrd="0" destOrd="0" presId="urn:microsoft.com/office/officeart/2008/layout/VerticalCurvedList"/>
    <dgm:cxn modelId="{75F9FFC1-2059-4BBF-9FB4-13E149A53865}" type="presOf" srcId="{01BE39B1-FCE0-4654-9A65-29EFD0D4A782}" destId="{8AF8086E-F16D-4537-A0AF-F977DA2AD99E}" srcOrd="0" destOrd="0" presId="urn:microsoft.com/office/officeart/2008/layout/VerticalCurvedList"/>
    <dgm:cxn modelId="{7BF6AC59-5A69-4A39-8089-A08D05EA1663}" type="presOf" srcId="{982CAE85-CFC8-4070-8FDC-4D60A958E1C5}" destId="{5C7226F3-4A24-4ED4-B8CA-26CE3EC41C01}" srcOrd="0" destOrd="0" presId="urn:microsoft.com/office/officeart/2008/layout/VerticalCurvedList"/>
    <dgm:cxn modelId="{8C68B292-B55E-49BD-A8E9-0A03555E33CD}" srcId="{982CAE85-CFC8-4070-8FDC-4D60A958E1C5}" destId="{43CF3B5A-463C-4A64-B10D-19250602F5D2}" srcOrd="1" destOrd="0" parTransId="{0B893971-6FE1-4205-BECC-FB8DA8A5E5F6}" sibTransId="{3254E3ED-B1CD-4620-BC4D-693094E18C11}"/>
    <dgm:cxn modelId="{AD774893-0098-445C-883C-40A22581619B}" srcId="{982CAE85-CFC8-4070-8FDC-4D60A958E1C5}" destId="{01BE39B1-FCE0-4654-9A65-29EFD0D4A782}" srcOrd="2" destOrd="0" parTransId="{F348052B-3380-4857-9867-6DE94DB187AA}" sibTransId="{A49B4AA4-C8AD-4E8B-8054-EFAAA294792C}"/>
    <dgm:cxn modelId="{DF835A7A-60AB-4259-92C3-CF2CD0A95B91}" srcId="{982CAE85-CFC8-4070-8FDC-4D60A958E1C5}" destId="{28B6382D-C0C4-484D-B3AB-3EF9E3DB7C7E}" srcOrd="0" destOrd="0" parTransId="{882BEC8A-7565-40D9-B526-3B661E4BBD97}" sibTransId="{BA86F8E1-856F-43EA-9368-310751FAF6CB}"/>
    <dgm:cxn modelId="{B2AB6809-BD77-4408-B058-BC4FFB065484}" type="presParOf" srcId="{5C7226F3-4A24-4ED4-B8CA-26CE3EC41C01}" destId="{D362331A-4B83-4AA2-B3F3-43FE5A2FA8BA}" srcOrd="0" destOrd="0" presId="urn:microsoft.com/office/officeart/2008/layout/VerticalCurvedList"/>
    <dgm:cxn modelId="{C8ABF595-53C0-4E68-9F62-8A5DFDFAFE9E}" type="presParOf" srcId="{D362331A-4B83-4AA2-B3F3-43FE5A2FA8BA}" destId="{58A2A7C7-BCA6-4C67-B306-5A90D2926081}" srcOrd="0" destOrd="0" presId="urn:microsoft.com/office/officeart/2008/layout/VerticalCurvedList"/>
    <dgm:cxn modelId="{49FF5437-5FA3-43FF-B233-CABB870202E8}" type="presParOf" srcId="{58A2A7C7-BCA6-4C67-B306-5A90D2926081}" destId="{A3774077-5625-43BE-AD8A-815E58F23F3B}" srcOrd="0" destOrd="0" presId="urn:microsoft.com/office/officeart/2008/layout/VerticalCurvedList"/>
    <dgm:cxn modelId="{FC8CA638-FEE5-4975-8C26-F9FCBE38C8C8}" type="presParOf" srcId="{58A2A7C7-BCA6-4C67-B306-5A90D2926081}" destId="{E976F021-081C-4E81-81A9-1A5E09FC8436}" srcOrd="1" destOrd="0" presId="urn:microsoft.com/office/officeart/2008/layout/VerticalCurvedList"/>
    <dgm:cxn modelId="{A14E1912-FF2A-4D43-9EEE-B2578C4DAE1A}" type="presParOf" srcId="{58A2A7C7-BCA6-4C67-B306-5A90D2926081}" destId="{07EE6C36-A353-4865-B752-2BC4D96E77A1}" srcOrd="2" destOrd="0" presId="urn:microsoft.com/office/officeart/2008/layout/VerticalCurvedList"/>
    <dgm:cxn modelId="{25F14552-B978-480E-A7B3-E61351995B53}" type="presParOf" srcId="{58A2A7C7-BCA6-4C67-B306-5A90D2926081}" destId="{35720479-EB35-4815-A5B9-0FBA05C04DC1}" srcOrd="3" destOrd="0" presId="urn:microsoft.com/office/officeart/2008/layout/VerticalCurvedList"/>
    <dgm:cxn modelId="{F344D05D-F3F9-4E80-9982-2850A510F714}" type="presParOf" srcId="{D362331A-4B83-4AA2-B3F3-43FE5A2FA8BA}" destId="{DB076F08-206C-480A-B56A-2C57256B0FD0}" srcOrd="1" destOrd="0" presId="urn:microsoft.com/office/officeart/2008/layout/VerticalCurvedList"/>
    <dgm:cxn modelId="{2FD2ACA2-E582-4B13-B625-47D9B6425FAF}" type="presParOf" srcId="{D362331A-4B83-4AA2-B3F3-43FE5A2FA8BA}" destId="{E59F1DBA-7E50-492C-9546-A54627383D46}" srcOrd="2" destOrd="0" presId="urn:microsoft.com/office/officeart/2008/layout/VerticalCurvedList"/>
    <dgm:cxn modelId="{B992E624-D42E-4FF1-A890-91084A44EF75}" type="presParOf" srcId="{E59F1DBA-7E50-492C-9546-A54627383D46}" destId="{21996308-DC17-446A-A3EC-D89141162A35}" srcOrd="0" destOrd="0" presId="urn:microsoft.com/office/officeart/2008/layout/VerticalCurvedList"/>
    <dgm:cxn modelId="{D67A5CD0-AE7F-4C7D-9B8D-C029141CE8EE}" type="presParOf" srcId="{D362331A-4B83-4AA2-B3F3-43FE5A2FA8BA}" destId="{DA774340-9B8B-4201-BC18-36AF64EC6CDB}" srcOrd="3" destOrd="0" presId="urn:microsoft.com/office/officeart/2008/layout/VerticalCurvedList"/>
    <dgm:cxn modelId="{4EB7FA15-1B23-4076-8050-CAA7DF5519B7}" type="presParOf" srcId="{D362331A-4B83-4AA2-B3F3-43FE5A2FA8BA}" destId="{92402920-5F33-4762-8BCC-AF59E970E1B9}" srcOrd="4" destOrd="0" presId="urn:microsoft.com/office/officeart/2008/layout/VerticalCurvedList"/>
    <dgm:cxn modelId="{9430A3E5-D079-4057-A15F-AD70B0300876}" type="presParOf" srcId="{92402920-5F33-4762-8BCC-AF59E970E1B9}" destId="{FDE4BB52-0BC7-4F1D-A1C1-FE112693C85B}" srcOrd="0" destOrd="0" presId="urn:microsoft.com/office/officeart/2008/layout/VerticalCurvedList"/>
    <dgm:cxn modelId="{F54B27C8-48AC-4485-9B94-60B7ACA88C22}" type="presParOf" srcId="{D362331A-4B83-4AA2-B3F3-43FE5A2FA8BA}" destId="{8AF8086E-F16D-4537-A0AF-F977DA2AD99E}" srcOrd="5" destOrd="0" presId="urn:microsoft.com/office/officeart/2008/layout/VerticalCurvedList"/>
    <dgm:cxn modelId="{77C62106-D3C1-4108-9D46-F5D31F4F06AC}" type="presParOf" srcId="{D362331A-4B83-4AA2-B3F3-43FE5A2FA8BA}" destId="{DA17939A-4F57-4251-96CB-B7740D6AD3E6}" srcOrd="6" destOrd="0" presId="urn:microsoft.com/office/officeart/2008/layout/VerticalCurvedList"/>
    <dgm:cxn modelId="{77648F3E-D1C4-4318-ACA1-FF3D08D295A9}" type="presParOf" srcId="{DA17939A-4F57-4251-96CB-B7740D6AD3E6}" destId="{04E7E040-662B-489D-B89B-EAB6FF6ED9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2CAE85-CFC8-4070-8FDC-4D60A958E1C5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AF91C034-77A1-4423-AB54-71E8E94CEA86}">
      <dgm:prSet phldrT="[Text]" custT="1"/>
      <dgm:spPr/>
      <dgm:t>
        <a:bodyPr/>
        <a:lstStyle/>
        <a:p>
          <a:pPr marL="180000" algn="l"/>
          <a:r>
            <a:rPr lang="da-DK" sz="2000" b="0" dirty="0" smtClean="0"/>
            <a:t>Optimization of configuration and decision-making </a:t>
          </a:r>
          <a:r>
            <a:rPr lang="da-DK" sz="2000" b="1" dirty="0" smtClean="0"/>
            <a:t>parameters</a:t>
          </a:r>
          <a:endParaRPr lang="it-IT" sz="2000" b="1" dirty="0"/>
        </a:p>
      </dgm:t>
    </dgm:pt>
    <dgm:pt modelId="{E175B55F-EB64-4FC8-9685-8B65AE2EE5B1}" type="parTrans" cxnId="{482A0044-6CE5-4E7D-853F-BE9D1283656D}">
      <dgm:prSet/>
      <dgm:spPr/>
      <dgm:t>
        <a:bodyPr/>
        <a:lstStyle/>
        <a:p>
          <a:pPr algn="l"/>
          <a:endParaRPr lang="it-IT" sz="1600"/>
        </a:p>
      </dgm:t>
    </dgm:pt>
    <dgm:pt modelId="{406694BA-B21D-4F8E-AA69-B0772246DCE7}" type="sibTrans" cxnId="{482A0044-6CE5-4E7D-853F-BE9D1283656D}">
      <dgm:prSet/>
      <dgm:spPr/>
      <dgm:t>
        <a:bodyPr/>
        <a:lstStyle/>
        <a:p>
          <a:pPr algn="l"/>
          <a:endParaRPr lang="it-IT" sz="1600"/>
        </a:p>
      </dgm:t>
    </dgm:pt>
    <dgm:pt modelId="{9658B43C-9AB5-4B6F-8955-49DAD5A998F2}">
      <dgm:prSet phldrT="[Text]" custT="1"/>
      <dgm:spPr/>
      <dgm:t>
        <a:bodyPr/>
        <a:lstStyle/>
        <a:p>
          <a:pPr marL="180000" algn="l"/>
          <a:r>
            <a:rPr lang="da-DK" sz="2000" b="0" dirty="0" smtClean="0"/>
            <a:t>Verify the system </a:t>
          </a:r>
          <a:r>
            <a:rPr lang="da-DK" sz="2000" b="1" dirty="0" smtClean="0"/>
            <a:t>implementation</a:t>
          </a:r>
          <a:r>
            <a:rPr lang="da-DK" sz="2000" b="0" dirty="0" smtClean="0"/>
            <a:t> and </a:t>
          </a:r>
          <a:r>
            <a:rPr lang="da-DK" sz="2000" b="1" dirty="0" smtClean="0"/>
            <a:t>live execution</a:t>
          </a:r>
          <a:endParaRPr lang="it-IT" sz="2000" b="1" dirty="0"/>
        </a:p>
      </dgm:t>
    </dgm:pt>
    <dgm:pt modelId="{94A8C375-6985-47C4-A6B1-567982B05E1A}" type="parTrans" cxnId="{38E219A6-32B5-4DE7-85C9-770618BB8132}">
      <dgm:prSet/>
      <dgm:spPr/>
      <dgm:t>
        <a:bodyPr/>
        <a:lstStyle/>
        <a:p>
          <a:endParaRPr lang="it-IT"/>
        </a:p>
      </dgm:t>
    </dgm:pt>
    <dgm:pt modelId="{48D545E2-8306-4E80-8557-4AB4205EDCEF}" type="sibTrans" cxnId="{38E219A6-32B5-4DE7-85C9-770618BB8132}">
      <dgm:prSet/>
      <dgm:spPr/>
      <dgm:t>
        <a:bodyPr/>
        <a:lstStyle/>
        <a:p>
          <a:endParaRPr lang="it-IT"/>
        </a:p>
      </dgm:t>
    </dgm:pt>
    <dgm:pt modelId="{B0605AA9-A5C4-48F7-8578-75A5D7AD31E8}">
      <dgm:prSet phldrT="[Text]" custT="1"/>
      <dgm:spPr/>
      <dgm:t>
        <a:bodyPr/>
        <a:lstStyle/>
        <a:p>
          <a:pPr marL="180000" algn="l"/>
          <a:r>
            <a:rPr lang="da-DK" sz="2000" b="0" dirty="0" smtClean="0"/>
            <a:t>Analysis of </a:t>
          </a:r>
          <a:r>
            <a:rPr lang="da-DK" sz="2000" b="1" dirty="0" smtClean="0"/>
            <a:t>network deployments in realistic </a:t>
          </a:r>
          <a:r>
            <a:rPr lang="da-DK" sz="2000" b="0" dirty="0" smtClean="0"/>
            <a:t>conditions</a:t>
          </a:r>
          <a:endParaRPr lang="it-IT" sz="2000" b="0" dirty="0"/>
        </a:p>
      </dgm:t>
    </dgm:pt>
    <dgm:pt modelId="{AABC13AF-ABC5-4D36-9D82-FB578E719499}" type="parTrans" cxnId="{C51B0B7A-E769-434F-BA9B-57DB18F0BDFB}">
      <dgm:prSet/>
      <dgm:spPr/>
      <dgm:t>
        <a:bodyPr/>
        <a:lstStyle/>
        <a:p>
          <a:endParaRPr lang="it-IT"/>
        </a:p>
      </dgm:t>
    </dgm:pt>
    <dgm:pt modelId="{26ED1EE1-DEC8-476F-879B-4AA3A3CEC6E3}" type="sibTrans" cxnId="{C51B0B7A-E769-434F-BA9B-57DB18F0BDFB}">
      <dgm:prSet/>
      <dgm:spPr/>
      <dgm:t>
        <a:bodyPr/>
        <a:lstStyle/>
        <a:p>
          <a:endParaRPr lang="it-IT"/>
        </a:p>
      </dgm:t>
    </dgm:pt>
    <dgm:pt modelId="{D069ADA5-FC18-40D7-A62C-0FCBF78876C7}">
      <dgm:prSet phldrT="[Text]" custT="1"/>
      <dgm:spPr>
        <a:solidFill>
          <a:srgbClr val="92D050"/>
        </a:solidFill>
      </dgm:spPr>
      <dgm:t>
        <a:bodyPr/>
        <a:lstStyle/>
        <a:p>
          <a:pPr marL="180000" algn="ctr"/>
          <a:r>
            <a:rPr lang="da-DK" sz="2000" b="1" dirty="0" smtClean="0"/>
            <a:t>FD-ICIC/Synchronization/Advanced Receivers</a:t>
          </a:r>
          <a:endParaRPr lang="it-IT" sz="2000" b="1" dirty="0"/>
        </a:p>
      </dgm:t>
    </dgm:pt>
    <dgm:pt modelId="{1671EC88-9B89-457D-91E3-F72A95AAAE82}" type="parTrans" cxnId="{7B9026D1-D66C-4015-B350-6385523A29A4}">
      <dgm:prSet/>
      <dgm:spPr/>
      <dgm:t>
        <a:bodyPr/>
        <a:lstStyle/>
        <a:p>
          <a:endParaRPr lang="it-IT"/>
        </a:p>
      </dgm:t>
    </dgm:pt>
    <dgm:pt modelId="{74BC1363-1F0F-450A-AEE2-DAC0EE6A0DDE}" type="sibTrans" cxnId="{7B9026D1-D66C-4015-B350-6385523A29A4}">
      <dgm:prSet/>
      <dgm:spPr/>
      <dgm:t>
        <a:bodyPr/>
        <a:lstStyle/>
        <a:p>
          <a:endParaRPr lang="it-IT"/>
        </a:p>
      </dgm:t>
    </dgm:pt>
    <dgm:pt modelId="{7F628439-AEAB-406A-8F15-501E34591E93}" type="pres">
      <dgm:prSet presAssocID="{982CAE85-CFC8-4070-8FDC-4D60A958E1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16DB85D1-800D-4DE5-BCDB-F26501FF3557}" type="pres">
      <dgm:prSet presAssocID="{D069ADA5-FC18-40D7-A62C-0FCBF78876C7}" presName="vertOne" presStyleCnt="0"/>
      <dgm:spPr/>
    </dgm:pt>
    <dgm:pt modelId="{794DCE55-56D5-4C5A-BFBC-D1070F4855CE}" type="pres">
      <dgm:prSet presAssocID="{D069ADA5-FC18-40D7-A62C-0FCBF78876C7}" presName="txOne" presStyleLbl="node0" presStyleIdx="0" presStyleCnt="1" custScaleY="58526" custLinFactNeighborX="-165" custLinFactNeighborY="6634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91EF144-37B0-4114-99EE-EF55F7B067A2}" type="pres">
      <dgm:prSet presAssocID="{D069ADA5-FC18-40D7-A62C-0FCBF78876C7}" presName="parTransOne" presStyleCnt="0"/>
      <dgm:spPr/>
    </dgm:pt>
    <dgm:pt modelId="{937421BD-3595-432F-AB76-4419F828538A}" type="pres">
      <dgm:prSet presAssocID="{D069ADA5-FC18-40D7-A62C-0FCBF78876C7}" presName="horzOne" presStyleCnt="0"/>
      <dgm:spPr/>
    </dgm:pt>
    <dgm:pt modelId="{17D202E2-AE14-430D-A32D-CC81E574600B}" type="pres">
      <dgm:prSet presAssocID="{9658B43C-9AB5-4B6F-8955-49DAD5A998F2}" presName="vertTwo" presStyleCnt="0"/>
      <dgm:spPr/>
    </dgm:pt>
    <dgm:pt modelId="{45B0BEE4-71A6-4954-836D-C52AF248D781}" type="pres">
      <dgm:prSet presAssocID="{9658B43C-9AB5-4B6F-8955-49DAD5A998F2}" presName="txTwo" presStyleLbl="node2" presStyleIdx="0" presStyleCnt="3" custScaleY="13247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C9738AB-56CB-46E0-8DD7-FD461C874095}" type="pres">
      <dgm:prSet presAssocID="{9658B43C-9AB5-4B6F-8955-49DAD5A998F2}" presName="horzTwo" presStyleCnt="0"/>
      <dgm:spPr/>
    </dgm:pt>
    <dgm:pt modelId="{FDB63E0E-3BF9-4160-B7B9-7BA5998A463A}" type="pres">
      <dgm:prSet presAssocID="{48D545E2-8306-4E80-8557-4AB4205EDCEF}" presName="sibSpaceTwo" presStyleCnt="0"/>
      <dgm:spPr/>
    </dgm:pt>
    <dgm:pt modelId="{42D14814-4CD1-4524-9518-31510154E56E}" type="pres">
      <dgm:prSet presAssocID="{B0605AA9-A5C4-48F7-8578-75A5D7AD31E8}" presName="vertTwo" presStyleCnt="0"/>
      <dgm:spPr/>
    </dgm:pt>
    <dgm:pt modelId="{DDBDE3EB-CF59-44E6-8D19-3A5551073D52}" type="pres">
      <dgm:prSet presAssocID="{B0605AA9-A5C4-48F7-8578-75A5D7AD31E8}" presName="txTwo" presStyleLbl="node2" presStyleIdx="1" presStyleCnt="3" custScaleY="13247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FA8578D-8016-4B5E-996A-728D713BDFED}" type="pres">
      <dgm:prSet presAssocID="{B0605AA9-A5C4-48F7-8578-75A5D7AD31E8}" presName="horzTwo" presStyleCnt="0"/>
      <dgm:spPr/>
    </dgm:pt>
    <dgm:pt modelId="{BBD1CEB1-99CF-44D2-A971-43967688103F}" type="pres">
      <dgm:prSet presAssocID="{26ED1EE1-DEC8-476F-879B-4AA3A3CEC6E3}" presName="sibSpaceTwo" presStyleCnt="0"/>
      <dgm:spPr/>
    </dgm:pt>
    <dgm:pt modelId="{F34153C5-0075-4CA2-8F8D-4DE46CA2C2AE}" type="pres">
      <dgm:prSet presAssocID="{AF91C034-77A1-4423-AB54-71E8E94CEA86}" presName="vertTwo" presStyleCnt="0"/>
      <dgm:spPr/>
    </dgm:pt>
    <dgm:pt modelId="{DD7B4FB6-CA2A-4372-9A71-7D9E7A6516B6}" type="pres">
      <dgm:prSet presAssocID="{AF91C034-77A1-4423-AB54-71E8E94CEA86}" presName="txTwo" presStyleLbl="node2" presStyleIdx="2" presStyleCnt="3" custScaleY="13247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69C7947-6CA9-4D58-B045-A97F722FD9F1}" type="pres">
      <dgm:prSet presAssocID="{AF91C034-77A1-4423-AB54-71E8E94CEA86}" presName="horzTwo" presStyleCnt="0"/>
      <dgm:spPr/>
    </dgm:pt>
  </dgm:ptLst>
  <dgm:cxnLst>
    <dgm:cxn modelId="{C51B0B7A-E769-434F-BA9B-57DB18F0BDFB}" srcId="{D069ADA5-FC18-40D7-A62C-0FCBF78876C7}" destId="{B0605AA9-A5C4-48F7-8578-75A5D7AD31E8}" srcOrd="1" destOrd="0" parTransId="{AABC13AF-ABC5-4D36-9D82-FB578E719499}" sibTransId="{26ED1EE1-DEC8-476F-879B-4AA3A3CEC6E3}"/>
    <dgm:cxn modelId="{38E219A6-32B5-4DE7-85C9-770618BB8132}" srcId="{D069ADA5-FC18-40D7-A62C-0FCBF78876C7}" destId="{9658B43C-9AB5-4B6F-8955-49DAD5A998F2}" srcOrd="0" destOrd="0" parTransId="{94A8C375-6985-47C4-A6B1-567982B05E1A}" sibTransId="{48D545E2-8306-4E80-8557-4AB4205EDCEF}"/>
    <dgm:cxn modelId="{6C425185-EA86-4C2D-A8EF-D0749B6DA719}" type="presOf" srcId="{B0605AA9-A5C4-48F7-8578-75A5D7AD31E8}" destId="{DDBDE3EB-CF59-44E6-8D19-3A5551073D52}" srcOrd="0" destOrd="0" presId="urn:microsoft.com/office/officeart/2005/8/layout/hierarchy4"/>
    <dgm:cxn modelId="{482A0044-6CE5-4E7D-853F-BE9D1283656D}" srcId="{D069ADA5-FC18-40D7-A62C-0FCBF78876C7}" destId="{AF91C034-77A1-4423-AB54-71E8E94CEA86}" srcOrd="2" destOrd="0" parTransId="{E175B55F-EB64-4FC8-9685-8B65AE2EE5B1}" sibTransId="{406694BA-B21D-4F8E-AA69-B0772246DCE7}"/>
    <dgm:cxn modelId="{55418D30-7A67-451C-A34F-0BECCED84485}" type="presOf" srcId="{D069ADA5-FC18-40D7-A62C-0FCBF78876C7}" destId="{794DCE55-56D5-4C5A-BFBC-D1070F4855CE}" srcOrd="0" destOrd="0" presId="urn:microsoft.com/office/officeart/2005/8/layout/hierarchy4"/>
    <dgm:cxn modelId="{0DE6183A-4ECD-49CD-AABF-AA4D6AFACAF6}" type="presOf" srcId="{9658B43C-9AB5-4B6F-8955-49DAD5A998F2}" destId="{45B0BEE4-71A6-4954-836D-C52AF248D781}" srcOrd="0" destOrd="0" presId="urn:microsoft.com/office/officeart/2005/8/layout/hierarchy4"/>
    <dgm:cxn modelId="{7B9026D1-D66C-4015-B350-6385523A29A4}" srcId="{982CAE85-CFC8-4070-8FDC-4D60A958E1C5}" destId="{D069ADA5-FC18-40D7-A62C-0FCBF78876C7}" srcOrd="0" destOrd="0" parTransId="{1671EC88-9B89-457D-91E3-F72A95AAAE82}" sibTransId="{74BC1363-1F0F-450A-AEE2-DAC0EE6A0DDE}"/>
    <dgm:cxn modelId="{079420B1-D51E-40BB-A546-8BEF365B5A1E}" type="presOf" srcId="{982CAE85-CFC8-4070-8FDC-4D60A958E1C5}" destId="{7F628439-AEAB-406A-8F15-501E34591E93}" srcOrd="0" destOrd="0" presId="urn:microsoft.com/office/officeart/2005/8/layout/hierarchy4"/>
    <dgm:cxn modelId="{23B2BEBA-97EF-4E52-B74A-F09C1ADBA502}" type="presOf" srcId="{AF91C034-77A1-4423-AB54-71E8E94CEA86}" destId="{DD7B4FB6-CA2A-4372-9A71-7D9E7A6516B6}" srcOrd="0" destOrd="0" presId="urn:microsoft.com/office/officeart/2005/8/layout/hierarchy4"/>
    <dgm:cxn modelId="{725197E0-3522-4487-8FE7-42AA5F74B64B}" type="presParOf" srcId="{7F628439-AEAB-406A-8F15-501E34591E93}" destId="{16DB85D1-800D-4DE5-BCDB-F26501FF3557}" srcOrd="0" destOrd="0" presId="urn:microsoft.com/office/officeart/2005/8/layout/hierarchy4"/>
    <dgm:cxn modelId="{B98ED1C1-3E0F-4CC1-868B-F13430580B86}" type="presParOf" srcId="{16DB85D1-800D-4DE5-BCDB-F26501FF3557}" destId="{794DCE55-56D5-4C5A-BFBC-D1070F4855CE}" srcOrd="0" destOrd="0" presId="urn:microsoft.com/office/officeart/2005/8/layout/hierarchy4"/>
    <dgm:cxn modelId="{3E47CD49-FDD7-481D-B9AD-6CF0AFF0DE47}" type="presParOf" srcId="{16DB85D1-800D-4DE5-BCDB-F26501FF3557}" destId="{A91EF144-37B0-4114-99EE-EF55F7B067A2}" srcOrd="1" destOrd="0" presId="urn:microsoft.com/office/officeart/2005/8/layout/hierarchy4"/>
    <dgm:cxn modelId="{BD4C90F6-2675-4F21-8996-F9C89A30F828}" type="presParOf" srcId="{16DB85D1-800D-4DE5-BCDB-F26501FF3557}" destId="{937421BD-3595-432F-AB76-4419F828538A}" srcOrd="2" destOrd="0" presId="urn:microsoft.com/office/officeart/2005/8/layout/hierarchy4"/>
    <dgm:cxn modelId="{6FAF940B-200C-48CE-9F8B-6F54F2EEB124}" type="presParOf" srcId="{937421BD-3595-432F-AB76-4419F828538A}" destId="{17D202E2-AE14-430D-A32D-CC81E574600B}" srcOrd="0" destOrd="0" presId="urn:microsoft.com/office/officeart/2005/8/layout/hierarchy4"/>
    <dgm:cxn modelId="{7858C9ED-73B6-4129-95CC-8D9426664E60}" type="presParOf" srcId="{17D202E2-AE14-430D-A32D-CC81E574600B}" destId="{45B0BEE4-71A6-4954-836D-C52AF248D781}" srcOrd="0" destOrd="0" presId="urn:microsoft.com/office/officeart/2005/8/layout/hierarchy4"/>
    <dgm:cxn modelId="{1C55C8A5-BA41-4A0B-A45D-2DEA29136847}" type="presParOf" srcId="{17D202E2-AE14-430D-A32D-CC81E574600B}" destId="{2C9738AB-56CB-46E0-8DD7-FD461C874095}" srcOrd="1" destOrd="0" presId="urn:microsoft.com/office/officeart/2005/8/layout/hierarchy4"/>
    <dgm:cxn modelId="{AE83BB4C-8E8E-43EA-8894-30A1EED8A0B6}" type="presParOf" srcId="{937421BD-3595-432F-AB76-4419F828538A}" destId="{FDB63E0E-3BF9-4160-B7B9-7BA5998A463A}" srcOrd="1" destOrd="0" presId="urn:microsoft.com/office/officeart/2005/8/layout/hierarchy4"/>
    <dgm:cxn modelId="{293B45FE-EDF4-4EA9-86BE-F2AC44998372}" type="presParOf" srcId="{937421BD-3595-432F-AB76-4419F828538A}" destId="{42D14814-4CD1-4524-9518-31510154E56E}" srcOrd="2" destOrd="0" presId="urn:microsoft.com/office/officeart/2005/8/layout/hierarchy4"/>
    <dgm:cxn modelId="{5BDE9E06-58D2-4AE2-B3A8-13E6E54D5CA8}" type="presParOf" srcId="{42D14814-4CD1-4524-9518-31510154E56E}" destId="{DDBDE3EB-CF59-44E6-8D19-3A5551073D52}" srcOrd="0" destOrd="0" presId="urn:microsoft.com/office/officeart/2005/8/layout/hierarchy4"/>
    <dgm:cxn modelId="{01F01E99-B99D-4A1A-B346-DEF34724BA75}" type="presParOf" srcId="{42D14814-4CD1-4524-9518-31510154E56E}" destId="{1FA8578D-8016-4B5E-996A-728D713BDFED}" srcOrd="1" destOrd="0" presId="urn:microsoft.com/office/officeart/2005/8/layout/hierarchy4"/>
    <dgm:cxn modelId="{A5BD435C-43F6-4170-991E-1D3F441887B6}" type="presParOf" srcId="{937421BD-3595-432F-AB76-4419F828538A}" destId="{BBD1CEB1-99CF-44D2-A971-43967688103F}" srcOrd="3" destOrd="0" presId="urn:microsoft.com/office/officeart/2005/8/layout/hierarchy4"/>
    <dgm:cxn modelId="{DCDB9A89-AA02-489B-B308-C3686C417E5E}" type="presParOf" srcId="{937421BD-3595-432F-AB76-4419F828538A}" destId="{F34153C5-0075-4CA2-8F8D-4DE46CA2C2AE}" srcOrd="4" destOrd="0" presId="urn:microsoft.com/office/officeart/2005/8/layout/hierarchy4"/>
    <dgm:cxn modelId="{5DE86593-7D3A-4724-B78A-A87117B3201A}" type="presParOf" srcId="{F34153C5-0075-4CA2-8F8D-4DE46CA2C2AE}" destId="{DD7B4FB6-CA2A-4372-9A71-7D9E7A6516B6}" srcOrd="0" destOrd="0" presId="urn:microsoft.com/office/officeart/2005/8/layout/hierarchy4"/>
    <dgm:cxn modelId="{06546DB2-5AC2-49AC-895E-202C66C2BCF7}" type="presParOf" srcId="{F34153C5-0075-4CA2-8F8D-4DE46CA2C2AE}" destId="{C69C7947-6CA9-4D58-B045-A97F722FD9F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38BDFC-040E-4232-83F1-627F74999BAE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7637EC6C-8336-4704-9EE8-CACA7048378B}">
      <dgm:prSet phldrT="[Text]"/>
      <dgm:spPr/>
      <dgm:t>
        <a:bodyPr/>
        <a:lstStyle/>
        <a:p>
          <a:r>
            <a:rPr lang="da-DK" dirty="0" smtClean="0"/>
            <a:t>Dynamic Channel Propagation </a:t>
          </a:r>
          <a:endParaRPr lang="it-IT" dirty="0"/>
        </a:p>
      </dgm:t>
    </dgm:pt>
    <dgm:pt modelId="{B08A0A83-C9DB-44E5-A470-BE556E91B0D6}" type="parTrans" cxnId="{4A6949E5-F02A-4EA1-BF33-16A331276FC1}">
      <dgm:prSet/>
      <dgm:spPr/>
      <dgm:t>
        <a:bodyPr/>
        <a:lstStyle/>
        <a:p>
          <a:endParaRPr lang="it-IT"/>
        </a:p>
      </dgm:t>
    </dgm:pt>
    <dgm:pt modelId="{9524FC70-2571-4187-9217-37F315CAA4E2}" type="sibTrans" cxnId="{4A6949E5-F02A-4EA1-BF33-16A331276FC1}">
      <dgm:prSet/>
      <dgm:spPr/>
      <dgm:t>
        <a:bodyPr/>
        <a:lstStyle/>
        <a:p>
          <a:endParaRPr lang="it-IT"/>
        </a:p>
      </dgm:t>
    </dgm:pt>
    <dgm:pt modelId="{E9805241-2EA2-46EC-8EB6-CB842AC9C193}">
      <dgm:prSet phldrT="[Text]"/>
      <dgm:spPr/>
      <dgm:t>
        <a:bodyPr/>
        <a:lstStyle/>
        <a:p>
          <a:r>
            <a:rPr lang="da-DK" dirty="0" smtClean="0"/>
            <a:t>Mobility Aspects</a:t>
          </a:r>
          <a:endParaRPr lang="it-IT" dirty="0"/>
        </a:p>
      </dgm:t>
    </dgm:pt>
    <dgm:pt modelId="{5140A472-F9D8-49FE-AD76-5C4E27290E69}" type="parTrans" cxnId="{431B2F19-FECD-4900-909B-4281A744C391}">
      <dgm:prSet/>
      <dgm:spPr/>
      <dgm:t>
        <a:bodyPr/>
        <a:lstStyle/>
        <a:p>
          <a:endParaRPr lang="it-IT"/>
        </a:p>
      </dgm:t>
    </dgm:pt>
    <dgm:pt modelId="{09F26288-0C74-494F-979C-5C74F2504737}" type="sibTrans" cxnId="{431B2F19-FECD-4900-909B-4281A744C391}">
      <dgm:prSet/>
      <dgm:spPr/>
      <dgm:t>
        <a:bodyPr/>
        <a:lstStyle/>
        <a:p>
          <a:endParaRPr lang="it-IT"/>
        </a:p>
      </dgm:t>
    </dgm:pt>
    <dgm:pt modelId="{6FC0A18C-5BC3-4226-8B9F-E71DFEEF0178}">
      <dgm:prSet phldrT="[Text]"/>
      <dgm:spPr/>
      <dgm:t>
        <a:bodyPr/>
        <a:lstStyle/>
        <a:p>
          <a:r>
            <a:rPr lang="da-DK" dirty="0" smtClean="0"/>
            <a:t>Runtime Errors</a:t>
          </a:r>
          <a:endParaRPr lang="it-IT" dirty="0"/>
        </a:p>
      </dgm:t>
    </dgm:pt>
    <dgm:pt modelId="{3AA01335-19E2-438B-85E9-A450E49D4B16}" type="parTrans" cxnId="{D69FC1F0-7CA7-4730-967A-25BB0E2EA49B}">
      <dgm:prSet/>
      <dgm:spPr/>
      <dgm:t>
        <a:bodyPr/>
        <a:lstStyle/>
        <a:p>
          <a:endParaRPr lang="it-IT"/>
        </a:p>
      </dgm:t>
    </dgm:pt>
    <dgm:pt modelId="{606761E9-2ED1-4A93-B274-41E5CB664DE1}" type="sibTrans" cxnId="{D69FC1F0-7CA7-4730-967A-25BB0E2EA49B}">
      <dgm:prSet/>
      <dgm:spPr/>
      <dgm:t>
        <a:bodyPr/>
        <a:lstStyle/>
        <a:p>
          <a:endParaRPr lang="it-IT"/>
        </a:p>
      </dgm:t>
    </dgm:pt>
    <dgm:pt modelId="{DFD11BA5-F95F-4300-B765-3CC423043970}">
      <dgm:prSet phldrT="[Text]"/>
      <dgm:spPr/>
      <dgm:t>
        <a:bodyPr/>
        <a:lstStyle/>
        <a:p>
          <a:r>
            <a:rPr lang="da-DK" dirty="0" smtClean="0"/>
            <a:t>Execution Delays</a:t>
          </a:r>
          <a:endParaRPr lang="it-IT" dirty="0"/>
        </a:p>
      </dgm:t>
    </dgm:pt>
    <dgm:pt modelId="{25995EE9-975B-401D-A7FE-B1C65047F62B}" type="parTrans" cxnId="{54A346DD-317A-47D8-A5E9-E3FA4ED91C6D}">
      <dgm:prSet/>
      <dgm:spPr/>
      <dgm:t>
        <a:bodyPr/>
        <a:lstStyle/>
        <a:p>
          <a:endParaRPr lang="it-IT"/>
        </a:p>
      </dgm:t>
    </dgm:pt>
    <dgm:pt modelId="{6F8E8CDD-EB9B-4876-A305-43A93B5C0E46}" type="sibTrans" cxnId="{54A346DD-317A-47D8-A5E9-E3FA4ED91C6D}">
      <dgm:prSet/>
      <dgm:spPr/>
      <dgm:t>
        <a:bodyPr/>
        <a:lstStyle/>
        <a:p>
          <a:endParaRPr lang="it-IT"/>
        </a:p>
      </dgm:t>
    </dgm:pt>
    <dgm:pt modelId="{3164C058-7D9C-497C-9B4D-EAE3E16F31BB}" type="pres">
      <dgm:prSet presAssocID="{7F38BDFC-040E-4232-83F1-627F74999BAE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FBCDC37-6AE4-4354-9641-F30796A72CD5}" type="pres">
      <dgm:prSet presAssocID="{7637EC6C-8336-4704-9EE8-CACA7048378B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413A72-4615-4864-983E-EE1C258BACE1}" type="pres">
      <dgm:prSet presAssocID="{9524FC70-2571-4187-9217-37F315CAA4E2}" presName="space" presStyleCnt="0"/>
      <dgm:spPr/>
    </dgm:pt>
    <dgm:pt modelId="{7C316D9A-C234-4D51-8D3A-F2EFB344D967}" type="pres">
      <dgm:prSet presAssocID="{E9805241-2EA2-46EC-8EB6-CB842AC9C193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DE1542-53EA-4293-B213-1DBB8A704EED}" type="pres">
      <dgm:prSet presAssocID="{09F26288-0C74-494F-979C-5C74F2504737}" presName="space" presStyleCnt="0"/>
      <dgm:spPr/>
    </dgm:pt>
    <dgm:pt modelId="{A341AE49-8831-4B5A-AD02-852DFED31C0B}" type="pres">
      <dgm:prSet presAssocID="{6FC0A18C-5BC3-4226-8B9F-E71DFEEF0178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822C77-2CAB-4702-9D19-7D78B79C5E6C}" type="pres">
      <dgm:prSet presAssocID="{606761E9-2ED1-4A93-B274-41E5CB664DE1}" presName="space" presStyleCnt="0"/>
      <dgm:spPr/>
    </dgm:pt>
    <dgm:pt modelId="{86BAF537-8019-4AB2-94EF-E5E26D024254}" type="pres">
      <dgm:prSet presAssocID="{DFD11BA5-F95F-4300-B765-3CC423043970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A0FE7AD-03C8-4F3B-9431-352DD06B7305}" type="presOf" srcId="{7F38BDFC-040E-4232-83F1-627F74999BAE}" destId="{3164C058-7D9C-497C-9B4D-EAE3E16F31BB}" srcOrd="0" destOrd="0" presId="urn:microsoft.com/office/officeart/2005/8/layout/venn3"/>
    <dgm:cxn modelId="{B9EC3480-31A9-4A61-8C3B-A6F7ACB2EBF1}" type="presOf" srcId="{DFD11BA5-F95F-4300-B765-3CC423043970}" destId="{86BAF537-8019-4AB2-94EF-E5E26D024254}" srcOrd="0" destOrd="0" presId="urn:microsoft.com/office/officeart/2005/8/layout/venn3"/>
    <dgm:cxn modelId="{2A7F1E46-1208-4B02-B492-C882C647CEB6}" type="presOf" srcId="{E9805241-2EA2-46EC-8EB6-CB842AC9C193}" destId="{7C316D9A-C234-4D51-8D3A-F2EFB344D967}" srcOrd="0" destOrd="0" presId="urn:microsoft.com/office/officeart/2005/8/layout/venn3"/>
    <dgm:cxn modelId="{54A346DD-317A-47D8-A5E9-E3FA4ED91C6D}" srcId="{7F38BDFC-040E-4232-83F1-627F74999BAE}" destId="{DFD11BA5-F95F-4300-B765-3CC423043970}" srcOrd="3" destOrd="0" parTransId="{25995EE9-975B-401D-A7FE-B1C65047F62B}" sibTransId="{6F8E8CDD-EB9B-4876-A305-43A93B5C0E46}"/>
    <dgm:cxn modelId="{431B2F19-FECD-4900-909B-4281A744C391}" srcId="{7F38BDFC-040E-4232-83F1-627F74999BAE}" destId="{E9805241-2EA2-46EC-8EB6-CB842AC9C193}" srcOrd="1" destOrd="0" parTransId="{5140A472-F9D8-49FE-AD76-5C4E27290E69}" sibTransId="{09F26288-0C74-494F-979C-5C74F2504737}"/>
    <dgm:cxn modelId="{A36AF73E-9A6D-46CD-84EC-69E3327F769D}" type="presOf" srcId="{6FC0A18C-5BC3-4226-8B9F-E71DFEEF0178}" destId="{A341AE49-8831-4B5A-AD02-852DFED31C0B}" srcOrd="0" destOrd="0" presId="urn:microsoft.com/office/officeart/2005/8/layout/venn3"/>
    <dgm:cxn modelId="{D69FC1F0-7CA7-4730-967A-25BB0E2EA49B}" srcId="{7F38BDFC-040E-4232-83F1-627F74999BAE}" destId="{6FC0A18C-5BC3-4226-8B9F-E71DFEEF0178}" srcOrd="2" destOrd="0" parTransId="{3AA01335-19E2-438B-85E9-A450E49D4B16}" sibTransId="{606761E9-2ED1-4A93-B274-41E5CB664DE1}"/>
    <dgm:cxn modelId="{4A6949E5-F02A-4EA1-BF33-16A331276FC1}" srcId="{7F38BDFC-040E-4232-83F1-627F74999BAE}" destId="{7637EC6C-8336-4704-9EE8-CACA7048378B}" srcOrd="0" destOrd="0" parTransId="{B08A0A83-C9DB-44E5-A470-BE556E91B0D6}" sibTransId="{9524FC70-2571-4187-9217-37F315CAA4E2}"/>
    <dgm:cxn modelId="{71606A2B-74DE-4402-BB72-54C1483CEFFD}" type="presOf" srcId="{7637EC6C-8336-4704-9EE8-CACA7048378B}" destId="{5FBCDC37-6AE4-4354-9641-F30796A72CD5}" srcOrd="0" destOrd="0" presId="urn:microsoft.com/office/officeart/2005/8/layout/venn3"/>
    <dgm:cxn modelId="{390EF642-AFF4-4519-B05E-6EAC3C1F7376}" type="presParOf" srcId="{3164C058-7D9C-497C-9B4D-EAE3E16F31BB}" destId="{5FBCDC37-6AE4-4354-9641-F30796A72CD5}" srcOrd="0" destOrd="0" presId="urn:microsoft.com/office/officeart/2005/8/layout/venn3"/>
    <dgm:cxn modelId="{807DB76F-6C10-47AD-9117-335E58357EBA}" type="presParOf" srcId="{3164C058-7D9C-497C-9B4D-EAE3E16F31BB}" destId="{81413A72-4615-4864-983E-EE1C258BACE1}" srcOrd="1" destOrd="0" presId="urn:microsoft.com/office/officeart/2005/8/layout/venn3"/>
    <dgm:cxn modelId="{64437AF6-68DD-44B2-9E63-FB0F81C6A912}" type="presParOf" srcId="{3164C058-7D9C-497C-9B4D-EAE3E16F31BB}" destId="{7C316D9A-C234-4D51-8D3A-F2EFB344D967}" srcOrd="2" destOrd="0" presId="urn:microsoft.com/office/officeart/2005/8/layout/venn3"/>
    <dgm:cxn modelId="{9DE10404-7CA7-4812-8B3C-0CA654611316}" type="presParOf" srcId="{3164C058-7D9C-497C-9B4D-EAE3E16F31BB}" destId="{ABDE1542-53EA-4293-B213-1DBB8A704EED}" srcOrd="3" destOrd="0" presId="urn:microsoft.com/office/officeart/2005/8/layout/venn3"/>
    <dgm:cxn modelId="{3EFBEA06-67FB-4F6A-9D26-6FECA5394B25}" type="presParOf" srcId="{3164C058-7D9C-497C-9B4D-EAE3E16F31BB}" destId="{A341AE49-8831-4B5A-AD02-852DFED31C0B}" srcOrd="4" destOrd="0" presId="urn:microsoft.com/office/officeart/2005/8/layout/venn3"/>
    <dgm:cxn modelId="{26456005-9E8B-44AF-AB4B-9DB0AFE636AC}" type="presParOf" srcId="{3164C058-7D9C-497C-9B4D-EAE3E16F31BB}" destId="{D0822C77-2CAB-4702-9D19-7D78B79C5E6C}" srcOrd="5" destOrd="0" presId="urn:microsoft.com/office/officeart/2005/8/layout/venn3"/>
    <dgm:cxn modelId="{2D8F6499-83AD-49BE-988F-F841006464CC}" type="presParOf" srcId="{3164C058-7D9C-497C-9B4D-EAE3E16F31BB}" destId="{86BAF537-8019-4AB2-94EF-E5E26D024254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38BDFC-040E-4232-83F1-627F74999BAE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7637EC6C-8336-4704-9EE8-CACA7048378B}">
      <dgm:prSet phldrT="[Text]"/>
      <dgm:spPr/>
      <dgm:t>
        <a:bodyPr/>
        <a:lstStyle/>
        <a:p>
          <a:r>
            <a:rPr lang="da-DK" dirty="0" smtClean="0"/>
            <a:t>Link measurements in static propagation conditions</a:t>
          </a:r>
          <a:endParaRPr lang="it-IT" dirty="0"/>
        </a:p>
      </dgm:t>
    </dgm:pt>
    <dgm:pt modelId="{B08A0A83-C9DB-44E5-A470-BE556E91B0D6}" type="parTrans" cxnId="{4A6949E5-F02A-4EA1-BF33-16A331276FC1}">
      <dgm:prSet/>
      <dgm:spPr/>
      <dgm:t>
        <a:bodyPr/>
        <a:lstStyle/>
        <a:p>
          <a:endParaRPr lang="it-IT"/>
        </a:p>
      </dgm:t>
    </dgm:pt>
    <dgm:pt modelId="{9524FC70-2571-4187-9217-37F315CAA4E2}" type="sibTrans" cxnId="{4A6949E5-F02A-4EA1-BF33-16A331276FC1}">
      <dgm:prSet/>
      <dgm:spPr/>
      <dgm:t>
        <a:bodyPr/>
        <a:lstStyle/>
        <a:p>
          <a:endParaRPr lang="it-IT"/>
        </a:p>
      </dgm:t>
    </dgm:pt>
    <dgm:pt modelId="{0BF9DB5C-A77E-4783-ABA6-41FE3A554A57}">
      <dgm:prSet phldrT="[Text]"/>
      <dgm:spPr/>
      <dgm:t>
        <a:bodyPr/>
        <a:lstStyle/>
        <a:p>
          <a:r>
            <a:rPr lang="da-DK" dirty="0" smtClean="0"/>
            <a:t>Multiple Network Deployments</a:t>
          </a:r>
          <a:endParaRPr lang="it-IT" dirty="0"/>
        </a:p>
      </dgm:t>
    </dgm:pt>
    <dgm:pt modelId="{7B63B527-CD02-4945-85A3-2370A304179D}" type="parTrans" cxnId="{8E35EC52-B2D2-45EF-B8DE-D0910B45AB09}">
      <dgm:prSet/>
      <dgm:spPr/>
      <dgm:t>
        <a:bodyPr/>
        <a:lstStyle/>
        <a:p>
          <a:endParaRPr lang="it-IT"/>
        </a:p>
      </dgm:t>
    </dgm:pt>
    <dgm:pt modelId="{4DF11C08-B8C8-471C-8A75-8FA3D880417E}" type="sibTrans" cxnId="{8E35EC52-B2D2-45EF-B8DE-D0910B45AB09}">
      <dgm:prSet/>
      <dgm:spPr/>
      <dgm:t>
        <a:bodyPr/>
        <a:lstStyle/>
        <a:p>
          <a:endParaRPr lang="it-IT"/>
        </a:p>
      </dgm:t>
    </dgm:pt>
    <dgm:pt modelId="{3164C058-7D9C-497C-9B4D-EAE3E16F31BB}" type="pres">
      <dgm:prSet presAssocID="{7F38BDFC-040E-4232-83F1-627F74999B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FBCDC37-6AE4-4354-9641-F30796A72CD5}" type="pres">
      <dgm:prSet presAssocID="{7637EC6C-8336-4704-9EE8-CACA7048378B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413A72-4615-4864-983E-EE1C258BACE1}" type="pres">
      <dgm:prSet presAssocID="{9524FC70-2571-4187-9217-37F315CAA4E2}" presName="space" presStyleCnt="0"/>
      <dgm:spPr/>
    </dgm:pt>
    <dgm:pt modelId="{D5951EE0-2A64-4C91-BA20-AE2FDBA1E36B}" type="pres">
      <dgm:prSet presAssocID="{0BF9DB5C-A77E-4783-ABA6-41FE3A554A57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A6949E5-F02A-4EA1-BF33-16A331276FC1}" srcId="{7F38BDFC-040E-4232-83F1-627F74999BAE}" destId="{7637EC6C-8336-4704-9EE8-CACA7048378B}" srcOrd="0" destOrd="0" parTransId="{B08A0A83-C9DB-44E5-A470-BE556E91B0D6}" sibTransId="{9524FC70-2571-4187-9217-37F315CAA4E2}"/>
    <dgm:cxn modelId="{8E35EC52-B2D2-45EF-B8DE-D0910B45AB09}" srcId="{7F38BDFC-040E-4232-83F1-627F74999BAE}" destId="{0BF9DB5C-A77E-4783-ABA6-41FE3A554A57}" srcOrd="1" destOrd="0" parTransId="{7B63B527-CD02-4945-85A3-2370A304179D}" sibTransId="{4DF11C08-B8C8-471C-8A75-8FA3D880417E}"/>
    <dgm:cxn modelId="{69F2117B-08DA-4D15-89A0-E20E2BA1D45E}" type="presOf" srcId="{0BF9DB5C-A77E-4783-ABA6-41FE3A554A57}" destId="{D5951EE0-2A64-4C91-BA20-AE2FDBA1E36B}" srcOrd="0" destOrd="0" presId="urn:microsoft.com/office/officeart/2005/8/layout/venn3"/>
    <dgm:cxn modelId="{05D116B3-034E-4612-BE17-F9905943D914}" type="presOf" srcId="{7637EC6C-8336-4704-9EE8-CACA7048378B}" destId="{5FBCDC37-6AE4-4354-9641-F30796A72CD5}" srcOrd="0" destOrd="0" presId="urn:microsoft.com/office/officeart/2005/8/layout/venn3"/>
    <dgm:cxn modelId="{EE47BBB3-8E84-4DB5-955F-23DC804E78E6}" type="presOf" srcId="{7F38BDFC-040E-4232-83F1-627F74999BAE}" destId="{3164C058-7D9C-497C-9B4D-EAE3E16F31BB}" srcOrd="0" destOrd="0" presId="urn:microsoft.com/office/officeart/2005/8/layout/venn3"/>
    <dgm:cxn modelId="{CA792971-0D29-4DE9-939B-0F6A0A58A568}" type="presParOf" srcId="{3164C058-7D9C-497C-9B4D-EAE3E16F31BB}" destId="{5FBCDC37-6AE4-4354-9641-F30796A72CD5}" srcOrd="0" destOrd="0" presId="urn:microsoft.com/office/officeart/2005/8/layout/venn3"/>
    <dgm:cxn modelId="{49226991-8AA6-4CD1-9C85-A0890AE31057}" type="presParOf" srcId="{3164C058-7D9C-497C-9B4D-EAE3E16F31BB}" destId="{81413A72-4615-4864-983E-EE1C258BACE1}" srcOrd="1" destOrd="0" presId="urn:microsoft.com/office/officeart/2005/8/layout/venn3"/>
    <dgm:cxn modelId="{30533C55-46CE-4AFB-9B89-BB6548A940EC}" type="presParOf" srcId="{3164C058-7D9C-497C-9B4D-EAE3E16F31BB}" destId="{D5951EE0-2A64-4C91-BA20-AE2FDBA1E36B}" srcOrd="2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6F021-081C-4E81-81A9-1A5E09FC8436}">
      <dsp:nvSpPr>
        <dsp:cNvPr id="0" name=""/>
        <dsp:cNvSpPr/>
      </dsp:nvSpPr>
      <dsp:spPr>
        <a:xfrm>
          <a:off x="-3439734" y="-528878"/>
          <a:ext cx="4101233" cy="4101233"/>
        </a:xfrm>
        <a:prstGeom prst="blockArc">
          <a:avLst>
            <a:gd name="adj1" fmla="val 18900000"/>
            <a:gd name="adj2" fmla="val 2700000"/>
            <a:gd name="adj3" fmla="val 527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76F08-206C-480A-B56A-2C57256B0FD0}">
      <dsp:nvSpPr>
        <dsp:cNvPr id="0" name=""/>
        <dsp:cNvSpPr/>
      </dsp:nvSpPr>
      <dsp:spPr>
        <a:xfrm>
          <a:off x="425366" y="304347"/>
          <a:ext cx="7138863" cy="6086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15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900" b="1" kern="1200" dirty="0" smtClean="0"/>
            <a:t>Inter-Cell Interference Coordination </a:t>
          </a:r>
          <a:r>
            <a:rPr lang="da-DK" sz="1900" b="0" kern="1200" dirty="0" smtClean="0"/>
            <a:t>in frequency-domain</a:t>
          </a:r>
          <a:r>
            <a:rPr lang="da-DK" sz="1900" b="1" kern="1200" dirty="0" smtClean="0"/>
            <a:t> </a:t>
          </a:r>
          <a:r>
            <a:rPr lang="da-DK" sz="1900" b="0" kern="1200" dirty="0" smtClean="0"/>
            <a:t>(FD-ICIC)</a:t>
          </a:r>
          <a:endParaRPr lang="it-IT" sz="1900" b="0" kern="1200" dirty="0"/>
        </a:p>
      </dsp:txBody>
      <dsp:txXfrm>
        <a:off x="425366" y="304347"/>
        <a:ext cx="7138863" cy="608695"/>
      </dsp:txXfrm>
    </dsp:sp>
    <dsp:sp modelId="{21996308-DC17-446A-A3EC-D89141162A35}">
      <dsp:nvSpPr>
        <dsp:cNvPr id="0" name=""/>
        <dsp:cNvSpPr/>
      </dsp:nvSpPr>
      <dsp:spPr>
        <a:xfrm>
          <a:off x="44931" y="228260"/>
          <a:ext cx="760869" cy="7608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74340-9B8B-4201-BC18-36AF64EC6CDB}">
      <dsp:nvSpPr>
        <dsp:cNvPr id="0" name=""/>
        <dsp:cNvSpPr/>
      </dsp:nvSpPr>
      <dsp:spPr>
        <a:xfrm>
          <a:off x="646626" y="1217390"/>
          <a:ext cx="6917602" cy="608695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15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900" b="1" kern="1200" dirty="0" smtClean="0"/>
            <a:t>Advanced Receivers </a:t>
          </a:r>
          <a:r>
            <a:rPr lang="da-DK" sz="1900" kern="1200" dirty="0" smtClean="0"/>
            <a:t>for interference rejection and cancelling</a:t>
          </a:r>
          <a:endParaRPr lang="it-IT" sz="1900" b="1" kern="1200" dirty="0"/>
        </a:p>
      </dsp:txBody>
      <dsp:txXfrm>
        <a:off x="646626" y="1217390"/>
        <a:ext cx="6917602" cy="608695"/>
      </dsp:txXfrm>
    </dsp:sp>
    <dsp:sp modelId="{FDE4BB52-0BC7-4F1D-A1C1-FE112693C85B}">
      <dsp:nvSpPr>
        <dsp:cNvPr id="0" name=""/>
        <dsp:cNvSpPr/>
      </dsp:nvSpPr>
      <dsp:spPr>
        <a:xfrm>
          <a:off x="266192" y="1141303"/>
          <a:ext cx="760869" cy="7608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8086E-F16D-4537-A0AF-F977DA2AD99E}">
      <dsp:nvSpPr>
        <dsp:cNvPr id="0" name=""/>
        <dsp:cNvSpPr/>
      </dsp:nvSpPr>
      <dsp:spPr>
        <a:xfrm>
          <a:off x="425366" y="2130433"/>
          <a:ext cx="7138863" cy="608695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152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900" kern="1200" smtClean="0"/>
            <a:t>Distributed </a:t>
          </a:r>
          <a:r>
            <a:rPr lang="da-DK" sz="1900" b="1" kern="1200" smtClean="0"/>
            <a:t>Synchronization</a:t>
          </a:r>
          <a:endParaRPr lang="it-IT" sz="1900" b="1" kern="1200" dirty="0"/>
        </a:p>
      </dsp:txBody>
      <dsp:txXfrm>
        <a:off x="425366" y="2130433"/>
        <a:ext cx="7138863" cy="608695"/>
      </dsp:txXfrm>
    </dsp:sp>
    <dsp:sp modelId="{04E7E040-662B-489D-B89B-EAB6FF6ED9DC}">
      <dsp:nvSpPr>
        <dsp:cNvPr id="0" name=""/>
        <dsp:cNvSpPr/>
      </dsp:nvSpPr>
      <dsp:spPr>
        <a:xfrm>
          <a:off x="44931" y="2054346"/>
          <a:ext cx="760869" cy="7608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DCE55-56D5-4C5A-BFBC-D1070F4855CE}">
      <dsp:nvSpPr>
        <dsp:cNvPr id="0" name=""/>
        <dsp:cNvSpPr/>
      </dsp:nvSpPr>
      <dsp:spPr>
        <a:xfrm>
          <a:off x="0" y="137912"/>
          <a:ext cx="7597833" cy="86886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b="1" kern="1200" dirty="0" smtClean="0"/>
            <a:t>FD-ICIC/Synchronization/Advanced Receivers</a:t>
          </a:r>
          <a:endParaRPr lang="it-IT" sz="2000" b="1" kern="1200" dirty="0"/>
        </a:p>
      </dsp:txBody>
      <dsp:txXfrm>
        <a:off x="25448" y="163360"/>
        <a:ext cx="7546937" cy="817973"/>
      </dsp:txXfrm>
    </dsp:sp>
    <dsp:sp modelId="{45B0BEE4-71A6-4954-836D-C52AF248D781}">
      <dsp:nvSpPr>
        <dsp:cNvPr id="0" name=""/>
        <dsp:cNvSpPr/>
      </dsp:nvSpPr>
      <dsp:spPr>
        <a:xfrm>
          <a:off x="10148" y="1076689"/>
          <a:ext cx="2393624" cy="19666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b="0" kern="1200" dirty="0" smtClean="0"/>
            <a:t>Verify the system </a:t>
          </a:r>
          <a:r>
            <a:rPr lang="da-DK" sz="2000" b="1" kern="1200" dirty="0" smtClean="0"/>
            <a:t>implementation</a:t>
          </a:r>
          <a:r>
            <a:rPr lang="da-DK" sz="2000" b="0" kern="1200" dirty="0" smtClean="0"/>
            <a:t> and </a:t>
          </a:r>
          <a:r>
            <a:rPr lang="da-DK" sz="2000" b="1" kern="1200" dirty="0" smtClean="0"/>
            <a:t>live execution</a:t>
          </a:r>
          <a:endParaRPr lang="it-IT" sz="2000" b="1" kern="1200" dirty="0"/>
        </a:p>
      </dsp:txBody>
      <dsp:txXfrm>
        <a:off x="67750" y="1134291"/>
        <a:ext cx="2278420" cy="1851457"/>
      </dsp:txXfrm>
    </dsp:sp>
    <dsp:sp modelId="{DDBDE3EB-CF59-44E6-8D19-3A5551073D52}">
      <dsp:nvSpPr>
        <dsp:cNvPr id="0" name=""/>
        <dsp:cNvSpPr/>
      </dsp:nvSpPr>
      <dsp:spPr>
        <a:xfrm>
          <a:off x="2604836" y="1076689"/>
          <a:ext cx="2393624" cy="19666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b="0" kern="1200" dirty="0" smtClean="0"/>
            <a:t>Analysis of </a:t>
          </a:r>
          <a:r>
            <a:rPr lang="da-DK" sz="2000" b="1" kern="1200" dirty="0" smtClean="0"/>
            <a:t>network deployments in realistic </a:t>
          </a:r>
          <a:r>
            <a:rPr lang="da-DK" sz="2000" b="0" kern="1200" dirty="0" smtClean="0"/>
            <a:t>conditions</a:t>
          </a:r>
          <a:endParaRPr lang="it-IT" sz="2000" b="0" kern="1200" dirty="0"/>
        </a:p>
      </dsp:txBody>
      <dsp:txXfrm>
        <a:off x="2662438" y="1134291"/>
        <a:ext cx="2278420" cy="1851457"/>
      </dsp:txXfrm>
    </dsp:sp>
    <dsp:sp modelId="{DD7B4FB6-CA2A-4372-9A71-7D9E7A6516B6}">
      <dsp:nvSpPr>
        <dsp:cNvPr id="0" name=""/>
        <dsp:cNvSpPr/>
      </dsp:nvSpPr>
      <dsp:spPr>
        <a:xfrm>
          <a:off x="5199525" y="1076689"/>
          <a:ext cx="2393624" cy="19666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8000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b="0" kern="1200" dirty="0" smtClean="0"/>
            <a:t>Optimization of configuration and decision-making </a:t>
          </a:r>
          <a:r>
            <a:rPr lang="da-DK" sz="2000" b="1" kern="1200" dirty="0" smtClean="0"/>
            <a:t>parameters</a:t>
          </a:r>
          <a:endParaRPr lang="it-IT" sz="2000" b="1" kern="1200" dirty="0"/>
        </a:p>
      </dsp:txBody>
      <dsp:txXfrm>
        <a:off x="5257127" y="1134291"/>
        <a:ext cx="2278420" cy="18514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CDC37-6AE4-4354-9641-F30796A72CD5}">
      <dsp:nvSpPr>
        <dsp:cNvPr id="0" name=""/>
        <dsp:cNvSpPr/>
      </dsp:nvSpPr>
      <dsp:spPr>
        <a:xfrm>
          <a:off x="4421230" y="1529"/>
          <a:ext cx="1642225" cy="164222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377" tIns="19050" rIns="90377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Dynamic Channel Propagation </a:t>
          </a:r>
          <a:endParaRPr lang="it-IT" sz="1500" kern="1200" dirty="0"/>
        </a:p>
      </dsp:txBody>
      <dsp:txXfrm>
        <a:off x="4661728" y="242027"/>
        <a:ext cx="1161229" cy="1161229"/>
      </dsp:txXfrm>
    </dsp:sp>
    <dsp:sp modelId="{7C316D9A-C234-4D51-8D3A-F2EFB344D967}">
      <dsp:nvSpPr>
        <dsp:cNvPr id="0" name=""/>
        <dsp:cNvSpPr/>
      </dsp:nvSpPr>
      <dsp:spPr>
        <a:xfrm>
          <a:off x="3107449" y="1529"/>
          <a:ext cx="1642225" cy="1642225"/>
        </a:xfrm>
        <a:prstGeom prst="ellipse">
          <a:avLst/>
        </a:prstGeom>
        <a:solidFill>
          <a:schemeClr val="accent4">
            <a:alpha val="50000"/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377" tIns="19050" rIns="90377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Mobility Aspects</a:t>
          </a:r>
          <a:endParaRPr lang="it-IT" sz="1500" kern="1200" dirty="0"/>
        </a:p>
      </dsp:txBody>
      <dsp:txXfrm>
        <a:off x="3347947" y="242027"/>
        <a:ext cx="1161229" cy="1161229"/>
      </dsp:txXfrm>
    </dsp:sp>
    <dsp:sp modelId="{A341AE49-8831-4B5A-AD02-852DFED31C0B}">
      <dsp:nvSpPr>
        <dsp:cNvPr id="0" name=""/>
        <dsp:cNvSpPr/>
      </dsp:nvSpPr>
      <dsp:spPr>
        <a:xfrm>
          <a:off x="1793668" y="1529"/>
          <a:ext cx="1642225" cy="1642225"/>
        </a:xfrm>
        <a:prstGeom prst="ellipse">
          <a:avLst/>
        </a:prstGeom>
        <a:solidFill>
          <a:schemeClr val="accent4">
            <a:alpha val="50000"/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377" tIns="19050" rIns="90377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Runtime Errors</a:t>
          </a:r>
          <a:endParaRPr lang="it-IT" sz="1500" kern="1200" dirty="0"/>
        </a:p>
      </dsp:txBody>
      <dsp:txXfrm>
        <a:off x="2034166" y="242027"/>
        <a:ext cx="1161229" cy="1161229"/>
      </dsp:txXfrm>
    </dsp:sp>
    <dsp:sp modelId="{86BAF537-8019-4AB2-94EF-E5E26D024254}">
      <dsp:nvSpPr>
        <dsp:cNvPr id="0" name=""/>
        <dsp:cNvSpPr/>
      </dsp:nvSpPr>
      <dsp:spPr>
        <a:xfrm>
          <a:off x="479887" y="1529"/>
          <a:ext cx="1642225" cy="1642225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377" tIns="19050" rIns="90377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 smtClean="0"/>
            <a:t>Execution Delays</a:t>
          </a:r>
          <a:endParaRPr lang="it-IT" sz="1500" kern="1200" dirty="0"/>
        </a:p>
      </dsp:txBody>
      <dsp:txXfrm>
        <a:off x="720385" y="242027"/>
        <a:ext cx="1161229" cy="1161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CDC37-6AE4-4354-9641-F30796A72CD5}">
      <dsp:nvSpPr>
        <dsp:cNvPr id="0" name=""/>
        <dsp:cNvSpPr/>
      </dsp:nvSpPr>
      <dsp:spPr>
        <a:xfrm>
          <a:off x="1757553" y="1111"/>
          <a:ext cx="1879483" cy="187948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434" tIns="17780" rIns="10343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Link measurements in static propagation conditions</a:t>
          </a:r>
          <a:endParaRPr lang="it-IT" sz="1400" kern="1200" dirty="0"/>
        </a:p>
      </dsp:txBody>
      <dsp:txXfrm>
        <a:off x="2032797" y="276355"/>
        <a:ext cx="1328995" cy="1328995"/>
      </dsp:txXfrm>
    </dsp:sp>
    <dsp:sp modelId="{D5951EE0-2A64-4C91-BA20-AE2FDBA1E36B}">
      <dsp:nvSpPr>
        <dsp:cNvPr id="0" name=""/>
        <dsp:cNvSpPr/>
      </dsp:nvSpPr>
      <dsp:spPr>
        <a:xfrm>
          <a:off x="3261140" y="1111"/>
          <a:ext cx="1879483" cy="1879483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434" tIns="17780" rIns="10343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Multiple Network Deployments</a:t>
          </a:r>
          <a:endParaRPr lang="it-IT" sz="1400" kern="1200" dirty="0"/>
        </a:p>
      </dsp:txBody>
      <dsp:txXfrm>
        <a:off x="3536384" y="276355"/>
        <a:ext cx="1328995" cy="1328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9A57C-E8D9-4323-80C0-BFF616CF4B1E}" type="datetimeFigureOut">
              <a:rPr lang="it-IT" smtClean="0"/>
              <a:pPr/>
              <a:t>05/12/2013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4354D-505E-4976-922D-EE740BEBBC5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036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10800000">
            <a:off x="-1" y="2242964"/>
            <a:ext cx="9144000" cy="21602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0" y="4962525"/>
            <a:ext cx="9144000" cy="8083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2458991"/>
            <a:ext cx="7772400" cy="753987"/>
          </a:xfrm>
        </p:spPr>
        <p:txBody>
          <a:bodyPr/>
          <a:lstStyle>
            <a:lvl1pPr algn="l">
              <a:defRPr sz="2700" b="1" baseline="0">
                <a:solidFill>
                  <a:srgbClr val="02344A"/>
                </a:solidFill>
              </a:defRPr>
            </a:lvl1pPr>
          </a:lstStyle>
          <a:p>
            <a:r>
              <a:rPr lang="da-DK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4872" y="5060776"/>
            <a:ext cx="6400800" cy="168292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 - Affiliation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8F8E-FEEC-48BF-B33D-111E79CF56CE}" type="datetimeFigureOut">
              <a:rPr lang="it-IT" smtClean="0"/>
              <a:pPr/>
              <a:t>05/12/2013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1E6-CAB8-43F3-8AC2-567A357B9D52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0" y="6743700"/>
            <a:ext cx="9144000" cy="114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8"/>
          <a:stretch/>
        </p:blipFill>
        <p:spPr bwMode="auto">
          <a:xfrm>
            <a:off x="1381125" y="151733"/>
            <a:ext cx="786169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1369345"/>
            <a:ext cx="9144000" cy="10642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49687"/>
            <a:ext cx="9144001" cy="918245"/>
          </a:xfrm>
          <a:prstGeom prst="rect">
            <a:avLst/>
          </a:prstGeom>
          <a:effectLst/>
        </p:spPr>
      </p:pic>
      <p:sp>
        <p:nvSpPr>
          <p:cNvPr id="16" name="Rectangle 15"/>
          <p:cNvSpPr/>
          <p:nvPr/>
        </p:nvSpPr>
        <p:spPr>
          <a:xfrm>
            <a:off x="-32186" y="7020130"/>
            <a:ext cx="531168" cy="2773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525" b="1" dirty="0" smtClean="0">
                <a:solidFill>
                  <a:schemeClr val="tx1"/>
                </a:solidFill>
              </a:rPr>
              <a:t>R: 146</a:t>
            </a:r>
          </a:p>
          <a:p>
            <a:pPr algn="ctr"/>
            <a:r>
              <a:rPr lang="da-DK" sz="525" b="1" dirty="0" smtClean="0">
                <a:solidFill>
                  <a:schemeClr val="tx1"/>
                </a:solidFill>
              </a:rPr>
              <a:t>G: 208</a:t>
            </a:r>
          </a:p>
          <a:p>
            <a:pPr algn="ctr"/>
            <a:r>
              <a:rPr lang="da-DK" sz="525" b="1" dirty="0" smtClean="0">
                <a:solidFill>
                  <a:schemeClr val="tx1"/>
                </a:solidFill>
              </a:rPr>
              <a:t>B: 80</a:t>
            </a:r>
            <a:endParaRPr lang="en-US" sz="525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52" y="54895"/>
            <a:ext cx="247491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43135" y="7020130"/>
            <a:ext cx="531168" cy="277316"/>
          </a:xfrm>
          <a:prstGeom prst="rect">
            <a:avLst/>
          </a:prstGeom>
          <a:solidFill>
            <a:srgbClr val="023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525" b="1" dirty="0" smtClean="0">
                <a:solidFill>
                  <a:schemeClr val="bg1"/>
                </a:solidFill>
              </a:rPr>
              <a:t>R: 2</a:t>
            </a:r>
          </a:p>
          <a:p>
            <a:pPr algn="ctr"/>
            <a:r>
              <a:rPr lang="da-DK" sz="525" b="1" dirty="0" smtClean="0">
                <a:solidFill>
                  <a:schemeClr val="bg1"/>
                </a:solidFill>
              </a:rPr>
              <a:t>G: 52</a:t>
            </a:r>
          </a:p>
          <a:p>
            <a:pPr algn="ctr"/>
            <a:r>
              <a:rPr lang="da-DK" sz="525" b="1" dirty="0" smtClean="0">
                <a:solidFill>
                  <a:schemeClr val="bg1"/>
                </a:solidFill>
              </a:rPr>
              <a:t>B: 74</a:t>
            </a:r>
            <a:endParaRPr lang="en-US" sz="525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743700"/>
            <a:ext cx="9144000" cy="114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5171083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8F8E-FEEC-48BF-B33D-111E79CF56CE}" type="datetimeFigureOut">
              <a:rPr lang="it-IT" smtClean="0"/>
              <a:pPr/>
              <a:t>05/12/2013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1E6-CAB8-43F3-8AC2-567A357B9D5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9328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8F8E-FEEC-48BF-B33D-111E79CF56CE}" type="datetimeFigureOut">
              <a:rPr lang="it-IT" smtClean="0"/>
              <a:pPr/>
              <a:t>05/12/2013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1E6-CAB8-43F3-8AC2-567A357B9D5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8694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8F8E-FEEC-48BF-B33D-111E79CF56CE}" type="datetimeFigureOut">
              <a:rPr lang="it-IT" smtClean="0"/>
              <a:pPr/>
              <a:t>05/12/2013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1E6-CAB8-43F3-8AC2-567A357B9D52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0" y="6743700"/>
            <a:ext cx="9144000" cy="114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" y="-89560"/>
            <a:ext cx="916305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10547"/>
          </a:xfrm>
        </p:spPr>
        <p:txBody>
          <a:bodyPr>
            <a:normAutofit/>
          </a:bodyPr>
          <a:lstStyle>
            <a:lvl1pPr>
              <a:defRPr sz="2100"/>
            </a:lvl1pPr>
            <a:lvl2pPr marL="557213" indent="-214313">
              <a:buFont typeface="Arial" pitchFamily="34" charset="0"/>
              <a:buChar char="›"/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47932" y="990600"/>
            <a:ext cx="8229600" cy="638200"/>
          </a:xfrm>
        </p:spPr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788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21359108">
            <a:off x="-3593577" y="-90152"/>
            <a:ext cx="7921529" cy="1515505"/>
            <a:chOff x="-648680" y="1236306"/>
            <a:chExt cx="7921529" cy="1515505"/>
          </a:xfrm>
          <a:gradFill>
            <a:gsLst>
              <a:gs pos="0">
                <a:srgbClr val="F2F8FC">
                  <a:alpha val="20000"/>
                  <a:lumMod val="90000"/>
                </a:srgbClr>
              </a:gs>
              <a:gs pos="68000">
                <a:srgbClr val="E1EEF7">
                  <a:lumMod val="38000"/>
                  <a:lumOff val="62000"/>
                </a:srgb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15600000" scaled="0"/>
          </a:gradFill>
        </p:grpSpPr>
        <p:sp>
          <p:nvSpPr>
            <p:cNvPr id="14" name="Moon 5"/>
            <p:cNvSpPr/>
            <p:nvPr/>
          </p:nvSpPr>
          <p:spPr>
            <a:xfrm rot="5789077">
              <a:off x="3606751" y="-68481"/>
              <a:ext cx="1254893" cy="4221417"/>
            </a:xfrm>
            <a:custGeom>
              <a:avLst/>
              <a:gdLst>
                <a:gd name="connsiteX0" fmla="*/ 432048 w 432048"/>
                <a:gd name="connsiteY0" fmla="*/ 1296144 h 1296144"/>
                <a:gd name="connsiteX1" fmla="*/ 0 w 432048"/>
                <a:gd name="connsiteY1" fmla="*/ 648072 h 1296144"/>
                <a:gd name="connsiteX2" fmla="*/ 432048 w 432048"/>
                <a:gd name="connsiteY2" fmla="*/ 0 h 1296144"/>
                <a:gd name="connsiteX3" fmla="*/ 57622 w 432048"/>
                <a:gd name="connsiteY3" fmla="*/ 648072 h 1296144"/>
                <a:gd name="connsiteX4" fmla="*/ 432048 w 432048"/>
                <a:gd name="connsiteY4" fmla="*/ 1296144 h 1296144"/>
                <a:gd name="connsiteX0" fmla="*/ 654797 w 654797"/>
                <a:gd name="connsiteY0" fmla="*/ 1296144 h 1296144"/>
                <a:gd name="connsiteX1" fmla="*/ 0 w 654797"/>
                <a:gd name="connsiteY1" fmla="*/ 600927 h 1296144"/>
                <a:gd name="connsiteX2" fmla="*/ 654797 w 654797"/>
                <a:gd name="connsiteY2" fmla="*/ 0 h 1296144"/>
                <a:gd name="connsiteX3" fmla="*/ 280371 w 654797"/>
                <a:gd name="connsiteY3" fmla="*/ 648072 h 1296144"/>
                <a:gd name="connsiteX4" fmla="*/ 654797 w 654797"/>
                <a:gd name="connsiteY4" fmla="*/ 1296144 h 1296144"/>
                <a:gd name="connsiteX0" fmla="*/ 654797 w 654797"/>
                <a:gd name="connsiteY0" fmla="*/ 1296144 h 1296144"/>
                <a:gd name="connsiteX1" fmla="*/ 0 w 654797"/>
                <a:gd name="connsiteY1" fmla="*/ 600927 h 1296144"/>
                <a:gd name="connsiteX2" fmla="*/ 654797 w 654797"/>
                <a:gd name="connsiteY2" fmla="*/ 0 h 1296144"/>
                <a:gd name="connsiteX3" fmla="*/ 44126 w 654797"/>
                <a:gd name="connsiteY3" fmla="*/ 609707 h 1296144"/>
                <a:gd name="connsiteX4" fmla="*/ 654797 w 654797"/>
                <a:gd name="connsiteY4" fmla="*/ 1296144 h 1296144"/>
                <a:gd name="connsiteX0" fmla="*/ 1278274 w 1278274"/>
                <a:gd name="connsiteY0" fmla="*/ 2777485 h 2777485"/>
                <a:gd name="connsiteX1" fmla="*/ 13074 w 1278274"/>
                <a:gd name="connsiteY1" fmla="*/ 600927 h 2777485"/>
                <a:gd name="connsiteX2" fmla="*/ 667871 w 1278274"/>
                <a:gd name="connsiteY2" fmla="*/ 0 h 2777485"/>
                <a:gd name="connsiteX3" fmla="*/ 57200 w 1278274"/>
                <a:gd name="connsiteY3" fmla="*/ 609707 h 2777485"/>
                <a:gd name="connsiteX4" fmla="*/ 1278274 w 1278274"/>
                <a:gd name="connsiteY4" fmla="*/ 2777485 h 2777485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5782 w 1275782"/>
                <a:gd name="connsiteY0" fmla="*/ 4217546 h 4246308"/>
                <a:gd name="connsiteX1" fmla="*/ 10582 w 1275782"/>
                <a:gd name="connsiteY1" fmla="*/ 2040988 h 4246308"/>
                <a:gd name="connsiteX2" fmla="*/ 711841 w 1275782"/>
                <a:gd name="connsiteY2" fmla="*/ 0 h 4246308"/>
                <a:gd name="connsiteX3" fmla="*/ 54708 w 1275782"/>
                <a:gd name="connsiteY3" fmla="*/ 2049768 h 4246308"/>
                <a:gd name="connsiteX4" fmla="*/ 1275782 w 1275782"/>
                <a:gd name="connsiteY4" fmla="*/ 4217546 h 4246308"/>
                <a:gd name="connsiteX0" fmla="*/ 1275782 w 1275782"/>
                <a:gd name="connsiteY0" fmla="*/ 4217546 h 4246308"/>
                <a:gd name="connsiteX1" fmla="*/ 10582 w 1275782"/>
                <a:gd name="connsiteY1" fmla="*/ 2040988 h 4246308"/>
                <a:gd name="connsiteX2" fmla="*/ 711841 w 1275782"/>
                <a:gd name="connsiteY2" fmla="*/ 0 h 4246308"/>
                <a:gd name="connsiteX3" fmla="*/ 54708 w 1275782"/>
                <a:gd name="connsiteY3" fmla="*/ 2049768 h 4246308"/>
                <a:gd name="connsiteX4" fmla="*/ 1275782 w 1275782"/>
                <a:gd name="connsiteY4" fmla="*/ 4217546 h 4246308"/>
                <a:gd name="connsiteX0" fmla="*/ 1273911 w 1273911"/>
                <a:gd name="connsiteY0" fmla="*/ 4224226 h 4252988"/>
                <a:gd name="connsiteX1" fmla="*/ 8711 w 1273911"/>
                <a:gd name="connsiteY1" fmla="*/ 2047668 h 4252988"/>
                <a:gd name="connsiteX2" fmla="*/ 709970 w 1273911"/>
                <a:gd name="connsiteY2" fmla="*/ 6680 h 4252988"/>
                <a:gd name="connsiteX3" fmla="*/ 52837 w 1273911"/>
                <a:gd name="connsiteY3" fmla="*/ 2056448 h 4252988"/>
                <a:gd name="connsiteX4" fmla="*/ 1273911 w 1273911"/>
                <a:gd name="connsiteY4" fmla="*/ 4224226 h 4252988"/>
                <a:gd name="connsiteX0" fmla="*/ 1273911 w 1273911"/>
                <a:gd name="connsiteY0" fmla="*/ 4240184 h 4268946"/>
                <a:gd name="connsiteX1" fmla="*/ 8711 w 1273911"/>
                <a:gd name="connsiteY1" fmla="*/ 2063626 h 4268946"/>
                <a:gd name="connsiteX2" fmla="*/ 709970 w 1273911"/>
                <a:gd name="connsiteY2" fmla="*/ 22638 h 4268946"/>
                <a:gd name="connsiteX3" fmla="*/ 52837 w 1273911"/>
                <a:gd name="connsiteY3" fmla="*/ 2072406 h 4268946"/>
                <a:gd name="connsiteX4" fmla="*/ 1273911 w 1273911"/>
                <a:gd name="connsiteY4" fmla="*/ 4240184 h 4268946"/>
                <a:gd name="connsiteX0" fmla="*/ 1273154 w 1273154"/>
                <a:gd name="connsiteY0" fmla="*/ 4192266 h 4220914"/>
                <a:gd name="connsiteX1" fmla="*/ 7954 w 1273154"/>
                <a:gd name="connsiteY1" fmla="*/ 2015708 h 4220914"/>
                <a:gd name="connsiteX2" fmla="*/ 729212 w 1273154"/>
                <a:gd name="connsiteY2" fmla="*/ 23171 h 4220914"/>
                <a:gd name="connsiteX3" fmla="*/ 52080 w 1273154"/>
                <a:gd name="connsiteY3" fmla="*/ 2024488 h 4220914"/>
                <a:gd name="connsiteX4" fmla="*/ 1273154 w 1273154"/>
                <a:gd name="connsiteY4" fmla="*/ 4192266 h 4220914"/>
                <a:gd name="connsiteX0" fmla="*/ 1272835 w 1272835"/>
                <a:gd name="connsiteY0" fmla="*/ 4192266 h 4220914"/>
                <a:gd name="connsiteX1" fmla="*/ 7635 w 1272835"/>
                <a:gd name="connsiteY1" fmla="*/ 2015708 h 4220914"/>
                <a:gd name="connsiteX2" fmla="*/ 728893 w 1272835"/>
                <a:gd name="connsiteY2" fmla="*/ 23171 h 4220914"/>
                <a:gd name="connsiteX3" fmla="*/ 51761 w 1272835"/>
                <a:gd name="connsiteY3" fmla="*/ 2024488 h 4220914"/>
                <a:gd name="connsiteX4" fmla="*/ 1272835 w 1272835"/>
                <a:gd name="connsiteY4" fmla="*/ 4192266 h 4220914"/>
                <a:gd name="connsiteX0" fmla="*/ 1273078 w 1273078"/>
                <a:gd name="connsiteY0" fmla="*/ 4192266 h 4220914"/>
                <a:gd name="connsiteX1" fmla="*/ 7878 w 1273078"/>
                <a:gd name="connsiteY1" fmla="*/ 2015708 h 4220914"/>
                <a:gd name="connsiteX2" fmla="*/ 729136 w 1273078"/>
                <a:gd name="connsiteY2" fmla="*/ 23171 h 4220914"/>
                <a:gd name="connsiteX3" fmla="*/ 52004 w 1273078"/>
                <a:gd name="connsiteY3" fmla="*/ 2024488 h 4220914"/>
                <a:gd name="connsiteX4" fmla="*/ 1273078 w 1273078"/>
                <a:gd name="connsiteY4" fmla="*/ 4192266 h 4220914"/>
                <a:gd name="connsiteX0" fmla="*/ 1254893 w 1254893"/>
                <a:gd name="connsiteY0" fmla="*/ 4192266 h 4221417"/>
                <a:gd name="connsiteX1" fmla="*/ 8067 w 1254893"/>
                <a:gd name="connsiteY1" fmla="*/ 2049851 h 4221417"/>
                <a:gd name="connsiteX2" fmla="*/ 710951 w 1254893"/>
                <a:gd name="connsiteY2" fmla="*/ 23171 h 4221417"/>
                <a:gd name="connsiteX3" fmla="*/ 33819 w 1254893"/>
                <a:gd name="connsiteY3" fmla="*/ 2024488 h 4221417"/>
                <a:gd name="connsiteX4" fmla="*/ 1254893 w 1254893"/>
                <a:gd name="connsiteY4" fmla="*/ 4192266 h 422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893" h="4221417">
                  <a:moveTo>
                    <a:pt x="1254893" y="4192266"/>
                  </a:moveTo>
                  <a:cubicBezTo>
                    <a:pt x="779231" y="4465586"/>
                    <a:pt x="98724" y="2744700"/>
                    <a:pt x="8067" y="2049851"/>
                  </a:cubicBezTo>
                  <a:cubicBezTo>
                    <a:pt x="-82590" y="1355002"/>
                    <a:pt x="618833" y="100723"/>
                    <a:pt x="710951" y="23171"/>
                  </a:cubicBezTo>
                  <a:cubicBezTo>
                    <a:pt x="819776" y="-206456"/>
                    <a:pt x="-56838" y="1329639"/>
                    <a:pt x="33819" y="2024488"/>
                  </a:cubicBezTo>
                  <a:cubicBezTo>
                    <a:pt x="124476" y="2719337"/>
                    <a:pt x="712719" y="4262881"/>
                    <a:pt x="1254893" y="41922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Moon 5"/>
            <p:cNvSpPr/>
            <p:nvPr/>
          </p:nvSpPr>
          <p:spPr>
            <a:xfrm rot="15029602">
              <a:off x="3347773" y="663885"/>
              <a:ext cx="431764" cy="2944181"/>
            </a:xfrm>
            <a:custGeom>
              <a:avLst/>
              <a:gdLst>
                <a:gd name="connsiteX0" fmla="*/ 432048 w 432048"/>
                <a:gd name="connsiteY0" fmla="*/ 1296144 h 1296144"/>
                <a:gd name="connsiteX1" fmla="*/ 0 w 432048"/>
                <a:gd name="connsiteY1" fmla="*/ 648072 h 1296144"/>
                <a:gd name="connsiteX2" fmla="*/ 432048 w 432048"/>
                <a:gd name="connsiteY2" fmla="*/ 0 h 1296144"/>
                <a:gd name="connsiteX3" fmla="*/ 57622 w 432048"/>
                <a:gd name="connsiteY3" fmla="*/ 648072 h 1296144"/>
                <a:gd name="connsiteX4" fmla="*/ 432048 w 432048"/>
                <a:gd name="connsiteY4" fmla="*/ 1296144 h 1296144"/>
                <a:gd name="connsiteX0" fmla="*/ 654797 w 654797"/>
                <a:gd name="connsiteY0" fmla="*/ 1296144 h 1296144"/>
                <a:gd name="connsiteX1" fmla="*/ 0 w 654797"/>
                <a:gd name="connsiteY1" fmla="*/ 600927 h 1296144"/>
                <a:gd name="connsiteX2" fmla="*/ 654797 w 654797"/>
                <a:gd name="connsiteY2" fmla="*/ 0 h 1296144"/>
                <a:gd name="connsiteX3" fmla="*/ 280371 w 654797"/>
                <a:gd name="connsiteY3" fmla="*/ 648072 h 1296144"/>
                <a:gd name="connsiteX4" fmla="*/ 654797 w 654797"/>
                <a:gd name="connsiteY4" fmla="*/ 1296144 h 1296144"/>
                <a:gd name="connsiteX0" fmla="*/ 654797 w 654797"/>
                <a:gd name="connsiteY0" fmla="*/ 1296144 h 1296144"/>
                <a:gd name="connsiteX1" fmla="*/ 0 w 654797"/>
                <a:gd name="connsiteY1" fmla="*/ 600927 h 1296144"/>
                <a:gd name="connsiteX2" fmla="*/ 654797 w 654797"/>
                <a:gd name="connsiteY2" fmla="*/ 0 h 1296144"/>
                <a:gd name="connsiteX3" fmla="*/ 44126 w 654797"/>
                <a:gd name="connsiteY3" fmla="*/ 609707 h 1296144"/>
                <a:gd name="connsiteX4" fmla="*/ 654797 w 654797"/>
                <a:gd name="connsiteY4" fmla="*/ 1296144 h 1296144"/>
                <a:gd name="connsiteX0" fmla="*/ 1278274 w 1278274"/>
                <a:gd name="connsiteY0" fmla="*/ 2777485 h 2777485"/>
                <a:gd name="connsiteX1" fmla="*/ 13074 w 1278274"/>
                <a:gd name="connsiteY1" fmla="*/ 600927 h 2777485"/>
                <a:gd name="connsiteX2" fmla="*/ 667871 w 1278274"/>
                <a:gd name="connsiteY2" fmla="*/ 0 h 2777485"/>
                <a:gd name="connsiteX3" fmla="*/ 57200 w 1278274"/>
                <a:gd name="connsiteY3" fmla="*/ 609707 h 2777485"/>
                <a:gd name="connsiteX4" fmla="*/ 1278274 w 1278274"/>
                <a:gd name="connsiteY4" fmla="*/ 2777485 h 2777485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5782 w 1275782"/>
                <a:gd name="connsiteY0" fmla="*/ 4217546 h 4246308"/>
                <a:gd name="connsiteX1" fmla="*/ 10582 w 1275782"/>
                <a:gd name="connsiteY1" fmla="*/ 2040988 h 4246308"/>
                <a:gd name="connsiteX2" fmla="*/ 711841 w 1275782"/>
                <a:gd name="connsiteY2" fmla="*/ 0 h 4246308"/>
                <a:gd name="connsiteX3" fmla="*/ 54708 w 1275782"/>
                <a:gd name="connsiteY3" fmla="*/ 2049768 h 4246308"/>
                <a:gd name="connsiteX4" fmla="*/ 1275782 w 1275782"/>
                <a:gd name="connsiteY4" fmla="*/ 4217546 h 4246308"/>
                <a:gd name="connsiteX0" fmla="*/ 1275782 w 1275782"/>
                <a:gd name="connsiteY0" fmla="*/ 4217546 h 4246308"/>
                <a:gd name="connsiteX1" fmla="*/ 10582 w 1275782"/>
                <a:gd name="connsiteY1" fmla="*/ 2040988 h 4246308"/>
                <a:gd name="connsiteX2" fmla="*/ 711841 w 1275782"/>
                <a:gd name="connsiteY2" fmla="*/ 0 h 4246308"/>
                <a:gd name="connsiteX3" fmla="*/ 54708 w 1275782"/>
                <a:gd name="connsiteY3" fmla="*/ 2049768 h 4246308"/>
                <a:gd name="connsiteX4" fmla="*/ 1275782 w 1275782"/>
                <a:gd name="connsiteY4" fmla="*/ 4217546 h 4246308"/>
                <a:gd name="connsiteX0" fmla="*/ 1273911 w 1273911"/>
                <a:gd name="connsiteY0" fmla="*/ 4224226 h 4252988"/>
                <a:gd name="connsiteX1" fmla="*/ 8711 w 1273911"/>
                <a:gd name="connsiteY1" fmla="*/ 2047668 h 4252988"/>
                <a:gd name="connsiteX2" fmla="*/ 709970 w 1273911"/>
                <a:gd name="connsiteY2" fmla="*/ 6680 h 4252988"/>
                <a:gd name="connsiteX3" fmla="*/ 52837 w 1273911"/>
                <a:gd name="connsiteY3" fmla="*/ 2056448 h 4252988"/>
                <a:gd name="connsiteX4" fmla="*/ 1273911 w 1273911"/>
                <a:gd name="connsiteY4" fmla="*/ 4224226 h 4252988"/>
                <a:gd name="connsiteX0" fmla="*/ 1273911 w 1273911"/>
                <a:gd name="connsiteY0" fmla="*/ 4240184 h 4268946"/>
                <a:gd name="connsiteX1" fmla="*/ 8711 w 1273911"/>
                <a:gd name="connsiteY1" fmla="*/ 2063626 h 4268946"/>
                <a:gd name="connsiteX2" fmla="*/ 709970 w 1273911"/>
                <a:gd name="connsiteY2" fmla="*/ 22638 h 4268946"/>
                <a:gd name="connsiteX3" fmla="*/ 52837 w 1273911"/>
                <a:gd name="connsiteY3" fmla="*/ 2072406 h 4268946"/>
                <a:gd name="connsiteX4" fmla="*/ 1273911 w 1273911"/>
                <a:gd name="connsiteY4" fmla="*/ 4240184 h 4268946"/>
                <a:gd name="connsiteX0" fmla="*/ 1273154 w 1273154"/>
                <a:gd name="connsiteY0" fmla="*/ 4192266 h 4220914"/>
                <a:gd name="connsiteX1" fmla="*/ 7954 w 1273154"/>
                <a:gd name="connsiteY1" fmla="*/ 2015708 h 4220914"/>
                <a:gd name="connsiteX2" fmla="*/ 729212 w 1273154"/>
                <a:gd name="connsiteY2" fmla="*/ 23171 h 4220914"/>
                <a:gd name="connsiteX3" fmla="*/ 52080 w 1273154"/>
                <a:gd name="connsiteY3" fmla="*/ 2024488 h 4220914"/>
                <a:gd name="connsiteX4" fmla="*/ 1273154 w 1273154"/>
                <a:gd name="connsiteY4" fmla="*/ 4192266 h 4220914"/>
                <a:gd name="connsiteX0" fmla="*/ 1272835 w 1272835"/>
                <a:gd name="connsiteY0" fmla="*/ 4192266 h 4220914"/>
                <a:gd name="connsiteX1" fmla="*/ 7635 w 1272835"/>
                <a:gd name="connsiteY1" fmla="*/ 2015708 h 4220914"/>
                <a:gd name="connsiteX2" fmla="*/ 728893 w 1272835"/>
                <a:gd name="connsiteY2" fmla="*/ 23171 h 4220914"/>
                <a:gd name="connsiteX3" fmla="*/ 51761 w 1272835"/>
                <a:gd name="connsiteY3" fmla="*/ 2024488 h 4220914"/>
                <a:gd name="connsiteX4" fmla="*/ 1272835 w 1272835"/>
                <a:gd name="connsiteY4" fmla="*/ 4192266 h 4220914"/>
                <a:gd name="connsiteX0" fmla="*/ 1273078 w 1273078"/>
                <a:gd name="connsiteY0" fmla="*/ 4192266 h 4220914"/>
                <a:gd name="connsiteX1" fmla="*/ 7878 w 1273078"/>
                <a:gd name="connsiteY1" fmla="*/ 2015708 h 4220914"/>
                <a:gd name="connsiteX2" fmla="*/ 729136 w 1273078"/>
                <a:gd name="connsiteY2" fmla="*/ 23171 h 4220914"/>
                <a:gd name="connsiteX3" fmla="*/ 52004 w 1273078"/>
                <a:gd name="connsiteY3" fmla="*/ 2024488 h 4220914"/>
                <a:gd name="connsiteX4" fmla="*/ 1273078 w 1273078"/>
                <a:gd name="connsiteY4" fmla="*/ 4192266 h 4220914"/>
                <a:gd name="connsiteX0" fmla="*/ 1254893 w 1254893"/>
                <a:gd name="connsiteY0" fmla="*/ 4192266 h 4221417"/>
                <a:gd name="connsiteX1" fmla="*/ 8067 w 1254893"/>
                <a:gd name="connsiteY1" fmla="*/ 2049851 h 4221417"/>
                <a:gd name="connsiteX2" fmla="*/ 710951 w 1254893"/>
                <a:gd name="connsiteY2" fmla="*/ 23171 h 4221417"/>
                <a:gd name="connsiteX3" fmla="*/ 33819 w 1254893"/>
                <a:gd name="connsiteY3" fmla="*/ 2024488 h 4221417"/>
                <a:gd name="connsiteX4" fmla="*/ 1254893 w 1254893"/>
                <a:gd name="connsiteY4" fmla="*/ 4192266 h 4221417"/>
                <a:gd name="connsiteX0" fmla="*/ 1171353 w 1171353"/>
                <a:gd name="connsiteY0" fmla="*/ 2824023 h 2894072"/>
                <a:gd name="connsiteX1" fmla="*/ 6012 w 1171353"/>
                <a:gd name="connsiteY1" fmla="*/ 2047198 h 2894072"/>
                <a:gd name="connsiteX2" fmla="*/ 708896 w 1171353"/>
                <a:gd name="connsiteY2" fmla="*/ 20518 h 2894072"/>
                <a:gd name="connsiteX3" fmla="*/ 31764 w 1171353"/>
                <a:gd name="connsiteY3" fmla="*/ 2021835 h 2894072"/>
                <a:gd name="connsiteX4" fmla="*/ 1171353 w 1171353"/>
                <a:gd name="connsiteY4" fmla="*/ 2824023 h 2894072"/>
                <a:gd name="connsiteX0" fmla="*/ 1171353 w 1171353"/>
                <a:gd name="connsiteY0" fmla="*/ 2837173 h 2907222"/>
                <a:gd name="connsiteX1" fmla="*/ 6012 w 1171353"/>
                <a:gd name="connsiteY1" fmla="*/ 2060348 h 2907222"/>
                <a:gd name="connsiteX2" fmla="*/ 708896 w 1171353"/>
                <a:gd name="connsiteY2" fmla="*/ 33668 h 2907222"/>
                <a:gd name="connsiteX3" fmla="*/ 774704 w 1171353"/>
                <a:gd name="connsiteY3" fmla="*/ 1274622 h 2907222"/>
                <a:gd name="connsiteX4" fmla="*/ 1171353 w 1171353"/>
                <a:gd name="connsiteY4" fmla="*/ 2837173 h 2907222"/>
                <a:gd name="connsiteX0" fmla="*/ 500459 w 500459"/>
                <a:gd name="connsiteY0" fmla="*/ 2837173 h 2872442"/>
                <a:gd name="connsiteX1" fmla="*/ 117652 w 500459"/>
                <a:gd name="connsiteY1" fmla="*/ 1252903 h 2872442"/>
                <a:gd name="connsiteX2" fmla="*/ 38002 w 500459"/>
                <a:gd name="connsiteY2" fmla="*/ 33668 h 2872442"/>
                <a:gd name="connsiteX3" fmla="*/ 103810 w 500459"/>
                <a:gd name="connsiteY3" fmla="*/ 1274622 h 2872442"/>
                <a:gd name="connsiteX4" fmla="*/ 500459 w 500459"/>
                <a:gd name="connsiteY4" fmla="*/ 2837173 h 2872442"/>
                <a:gd name="connsiteX0" fmla="*/ 404106 w 404106"/>
                <a:gd name="connsiteY0" fmla="*/ 3543973 h 3581976"/>
                <a:gd name="connsiteX1" fmla="*/ 21299 w 404106"/>
                <a:gd name="connsiteY1" fmla="*/ 1959703 h 3581976"/>
                <a:gd name="connsiteX2" fmla="*/ 264787 w 404106"/>
                <a:gd name="connsiteY2" fmla="*/ 22351 h 3581976"/>
                <a:gd name="connsiteX3" fmla="*/ 7457 w 404106"/>
                <a:gd name="connsiteY3" fmla="*/ 1981422 h 3581976"/>
                <a:gd name="connsiteX4" fmla="*/ 404106 w 404106"/>
                <a:gd name="connsiteY4" fmla="*/ 3543973 h 3581976"/>
                <a:gd name="connsiteX0" fmla="*/ 435661 w 733829"/>
                <a:gd name="connsiteY0" fmla="*/ 4311131 h 4352560"/>
                <a:gd name="connsiteX1" fmla="*/ 52854 w 733829"/>
                <a:gd name="connsiteY1" fmla="*/ 2726861 h 4352560"/>
                <a:gd name="connsiteX2" fmla="*/ 722985 w 733829"/>
                <a:gd name="connsiteY2" fmla="*/ 16398 h 4352560"/>
                <a:gd name="connsiteX3" fmla="*/ 39012 w 733829"/>
                <a:gd name="connsiteY3" fmla="*/ 2748580 h 4352560"/>
                <a:gd name="connsiteX4" fmla="*/ 435661 w 733829"/>
                <a:gd name="connsiteY4" fmla="*/ 4311131 h 4352560"/>
                <a:gd name="connsiteX0" fmla="*/ 411140 w 709308"/>
                <a:gd name="connsiteY0" fmla="*/ 4311131 h 4352560"/>
                <a:gd name="connsiteX1" fmla="*/ 28333 w 709308"/>
                <a:gd name="connsiteY1" fmla="*/ 2726861 h 4352560"/>
                <a:gd name="connsiteX2" fmla="*/ 698464 w 709308"/>
                <a:gd name="connsiteY2" fmla="*/ 16398 h 4352560"/>
                <a:gd name="connsiteX3" fmla="*/ 14491 w 709308"/>
                <a:gd name="connsiteY3" fmla="*/ 2748580 h 4352560"/>
                <a:gd name="connsiteX4" fmla="*/ 411140 w 709308"/>
                <a:gd name="connsiteY4" fmla="*/ 4311131 h 4352560"/>
                <a:gd name="connsiteX0" fmla="*/ 403153 w 701321"/>
                <a:gd name="connsiteY0" fmla="*/ 4311131 h 4311131"/>
                <a:gd name="connsiteX1" fmla="*/ 20346 w 701321"/>
                <a:gd name="connsiteY1" fmla="*/ 2726861 h 4311131"/>
                <a:gd name="connsiteX2" fmla="*/ 690477 w 701321"/>
                <a:gd name="connsiteY2" fmla="*/ 16398 h 4311131"/>
                <a:gd name="connsiteX3" fmla="*/ 6504 w 701321"/>
                <a:gd name="connsiteY3" fmla="*/ 2748580 h 4311131"/>
                <a:gd name="connsiteX4" fmla="*/ 403153 w 701321"/>
                <a:gd name="connsiteY4" fmla="*/ 4311131 h 4311131"/>
                <a:gd name="connsiteX0" fmla="*/ 397162 w 397162"/>
                <a:gd name="connsiteY0" fmla="*/ 2944181 h 2944181"/>
                <a:gd name="connsiteX1" fmla="*/ 14355 w 397162"/>
                <a:gd name="connsiteY1" fmla="*/ 1359911 h 2944181"/>
                <a:gd name="connsiteX2" fmla="*/ 294279 w 397162"/>
                <a:gd name="connsiteY2" fmla="*/ 31264 h 2944181"/>
                <a:gd name="connsiteX3" fmla="*/ 513 w 397162"/>
                <a:gd name="connsiteY3" fmla="*/ 1381630 h 2944181"/>
                <a:gd name="connsiteX4" fmla="*/ 397162 w 397162"/>
                <a:gd name="connsiteY4" fmla="*/ 2944181 h 2944181"/>
                <a:gd name="connsiteX0" fmla="*/ 397162 w 397162"/>
                <a:gd name="connsiteY0" fmla="*/ 2944181 h 2944181"/>
                <a:gd name="connsiteX1" fmla="*/ 53097 w 397162"/>
                <a:gd name="connsiteY1" fmla="*/ 1358358 h 2944181"/>
                <a:gd name="connsiteX2" fmla="*/ 294279 w 397162"/>
                <a:gd name="connsiteY2" fmla="*/ 31264 h 2944181"/>
                <a:gd name="connsiteX3" fmla="*/ 513 w 397162"/>
                <a:gd name="connsiteY3" fmla="*/ 1381630 h 2944181"/>
                <a:gd name="connsiteX4" fmla="*/ 397162 w 397162"/>
                <a:gd name="connsiteY4" fmla="*/ 2944181 h 2944181"/>
                <a:gd name="connsiteX0" fmla="*/ 459490 w 459490"/>
                <a:gd name="connsiteY0" fmla="*/ 2944181 h 2944181"/>
                <a:gd name="connsiteX1" fmla="*/ 751 w 459490"/>
                <a:gd name="connsiteY1" fmla="*/ 1401758 h 2944181"/>
                <a:gd name="connsiteX2" fmla="*/ 356607 w 459490"/>
                <a:gd name="connsiteY2" fmla="*/ 31264 h 2944181"/>
                <a:gd name="connsiteX3" fmla="*/ 62841 w 459490"/>
                <a:gd name="connsiteY3" fmla="*/ 1381630 h 2944181"/>
                <a:gd name="connsiteX4" fmla="*/ 459490 w 459490"/>
                <a:gd name="connsiteY4" fmla="*/ 2944181 h 2944181"/>
                <a:gd name="connsiteX0" fmla="*/ 432421 w 432421"/>
                <a:gd name="connsiteY0" fmla="*/ 2944181 h 2944181"/>
                <a:gd name="connsiteX1" fmla="*/ 829 w 432421"/>
                <a:gd name="connsiteY1" fmla="*/ 1411374 h 2944181"/>
                <a:gd name="connsiteX2" fmla="*/ 329538 w 432421"/>
                <a:gd name="connsiteY2" fmla="*/ 31264 h 2944181"/>
                <a:gd name="connsiteX3" fmla="*/ 35772 w 432421"/>
                <a:gd name="connsiteY3" fmla="*/ 1381630 h 2944181"/>
                <a:gd name="connsiteX4" fmla="*/ 432421 w 432421"/>
                <a:gd name="connsiteY4" fmla="*/ 2944181 h 2944181"/>
                <a:gd name="connsiteX0" fmla="*/ 431764 w 431764"/>
                <a:gd name="connsiteY0" fmla="*/ 2944181 h 2944181"/>
                <a:gd name="connsiteX1" fmla="*/ 172 w 431764"/>
                <a:gd name="connsiteY1" fmla="*/ 1411374 h 2944181"/>
                <a:gd name="connsiteX2" fmla="*/ 328881 w 431764"/>
                <a:gd name="connsiteY2" fmla="*/ 31264 h 2944181"/>
                <a:gd name="connsiteX3" fmla="*/ 35115 w 431764"/>
                <a:gd name="connsiteY3" fmla="*/ 1381630 h 2944181"/>
                <a:gd name="connsiteX4" fmla="*/ 431764 w 431764"/>
                <a:gd name="connsiteY4" fmla="*/ 2944181 h 294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64" h="2944181">
                  <a:moveTo>
                    <a:pt x="431764" y="2944181"/>
                  </a:moveTo>
                  <a:cubicBezTo>
                    <a:pt x="144605" y="2879442"/>
                    <a:pt x="7729" y="1557372"/>
                    <a:pt x="172" y="1411374"/>
                  </a:cubicBezTo>
                  <a:cubicBezTo>
                    <a:pt x="-7385" y="1265376"/>
                    <a:pt x="236763" y="108816"/>
                    <a:pt x="328881" y="31264"/>
                  </a:cubicBezTo>
                  <a:cubicBezTo>
                    <a:pt x="437706" y="-198363"/>
                    <a:pt x="17968" y="896144"/>
                    <a:pt x="35115" y="1381630"/>
                  </a:cubicBezTo>
                  <a:cubicBezTo>
                    <a:pt x="52262" y="1867116"/>
                    <a:pt x="212275" y="2686078"/>
                    <a:pt x="431764" y="29441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Moon 5"/>
            <p:cNvSpPr/>
            <p:nvPr/>
          </p:nvSpPr>
          <p:spPr>
            <a:xfrm rot="17151328">
              <a:off x="4976067" y="-122449"/>
              <a:ext cx="374585" cy="4218979"/>
            </a:xfrm>
            <a:custGeom>
              <a:avLst/>
              <a:gdLst>
                <a:gd name="connsiteX0" fmla="*/ 432048 w 432048"/>
                <a:gd name="connsiteY0" fmla="*/ 1296144 h 1296144"/>
                <a:gd name="connsiteX1" fmla="*/ 0 w 432048"/>
                <a:gd name="connsiteY1" fmla="*/ 648072 h 1296144"/>
                <a:gd name="connsiteX2" fmla="*/ 432048 w 432048"/>
                <a:gd name="connsiteY2" fmla="*/ 0 h 1296144"/>
                <a:gd name="connsiteX3" fmla="*/ 57622 w 432048"/>
                <a:gd name="connsiteY3" fmla="*/ 648072 h 1296144"/>
                <a:gd name="connsiteX4" fmla="*/ 432048 w 432048"/>
                <a:gd name="connsiteY4" fmla="*/ 1296144 h 1296144"/>
                <a:gd name="connsiteX0" fmla="*/ 654797 w 654797"/>
                <a:gd name="connsiteY0" fmla="*/ 1296144 h 1296144"/>
                <a:gd name="connsiteX1" fmla="*/ 0 w 654797"/>
                <a:gd name="connsiteY1" fmla="*/ 600927 h 1296144"/>
                <a:gd name="connsiteX2" fmla="*/ 654797 w 654797"/>
                <a:gd name="connsiteY2" fmla="*/ 0 h 1296144"/>
                <a:gd name="connsiteX3" fmla="*/ 280371 w 654797"/>
                <a:gd name="connsiteY3" fmla="*/ 648072 h 1296144"/>
                <a:gd name="connsiteX4" fmla="*/ 654797 w 654797"/>
                <a:gd name="connsiteY4" fmla="*/ 1296144 h 1296144"/>
                <a:gd name="connsiteX0" fmla="*/ 654797 w 654797"/>
                <a:gd name="connsiteY0" fmla="*/ 1296144 h 1296144"/>
                <a:gd name="connsiteX1" fmla="*/ 0 w 654797"/>
                <a:gd name="connsiteY1" fmla="*/ 600927 h 1296144"/>
                <a:gd name="connsiteX2" fmla="*/ 654797 w 654797"/>
                <a:gd name="connsiteY2" fmla="*/ 0 h 1296144"/>
                <a:gd name="connsiteX3" fmla="*/ 44126 w 654797"/>
                <a:gd name="connsiteY3" fmla="*/ 609707 h 1296144"/>
                <a:gd name="connsiteX4" fmla="*/ 654797 w 654797"/>
                <a:gd name="connsiteY4" fmla="*/ 1296144 h 1296144"/>
                <a:gd name="connsiteX0" fmla="*/ 1278274 w 1278274"/>
                <a:gd name="connsiteY0" fmla="*/ 2777485 h 2777485"/>
                <a:gd name="connsiteX1" fmla="*/ 13074 w 1278274"/>
                <a:gd name="connsiteY1" fmla="*/ 600927 h 2777485"/>
                <a:gd name="connsiteX2" fmla="*/ 667871 w 1278274"/>
                <a:gd name="connsiteY2" fmla="*/ 0 h 2777485"/>
                <a:gd name="connsiteX3" fmla="*/ 57200 w 1278274"/>
                <a:gd name="connsiteY3" fmla="*/ 609707 h 2777485"/>
                <a:gd name="connsiteX4" fmla="*/ 1278274 w 1278274"/>
                <a:gd name="connsiteY4" fmla="*/ 2777485 h 2777485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5782 w 1275782"/>
                <a:gd name="connsiteY0" fmla="*/ 4217546 h 4246308"/>
                <a:gd name="connsiteX1" fmla="*/ 10582 w 1275782"/>
                <a:gd name="connsiteY1" fmla="*/ 2040988 h 4246308"/>
                <a:gd name="connsiteX2" fmla="*/ 711841 w 1275782"/>
                <a:gd name="connsiteY2" fmla="*/ 0 h 4246308"/>
                <a:gd name="connsiteX3" fmla="*/ 54708 w 1275782"/>
                <a:gd name="connsiteY3" fmla="*/ 2049768 h 4246308"/>
                <a:gd name="connsiteX4" fmla="*/ 1275782 w 1275782"/>
                <a:gd name="connsiteY4" fmla="*/ 4217546 h 4246308"/>
                <a:gd name="connsiteX0" fmla="*/ 1275782 w 1275782"/>
                <a:gd name="connsiteY0" fmla="*/ 4217546 h 4246308"/>
                <a:gd name="connsiteX1" fmla="*/ 10582 w 1275782"/>
                <a:gd name="connsiteY1" fmla="*/ 2040988 h 4246308"/>
                <a:gd name="connsiteX2" fmla="*/ 711841 w 1275782"/>
                <a:gd name="connsiteY2" fmla="*/ 0 h 4246308"/>
                <a:gd name="connsiteX3" fmla="*/ 54708 w 1275782"/>
                <a:gd name="connsiteY3" fmla="*/ 2049768 h 4246308"/>
                <a:gd name="connsiteX4" fmla="*/ 1275782 w 1275782"/>
                <a:gd name="connsiteY4" fmla="*/ 4217546 h 4246308"/>
                <a:gd name="connsiteX0" fmla="*/ 1273911 w 1273911"/>
                <a:gd name="connsiteY0" fmla="*/ 4224226 h 4252988"/>
                <a:gd name="connsiteX1" fmla="*/ 8711 w 1273911"/>
                <a:gd name="connsiteY1" fmla="*/ 2047668 h 4252988"/>
                <a:gd name="connsiteX2" fmla="*/ 709970 w 1273911"/>
                <a:gd name="connsiteY2" fmla="*/ 6680 h 4252988"/>
                <a:gd name="connsiteX3" fmla="*/ 52837 w 1273911"/>
                <a:gd name="connsiteY3" fmla="*/ 2056448 h 4252988"/>
                <a:gd name="connsiteX4" fmla="*/ 1273911 w 1273911"/>
                <a:gd name="connsiteY4" fmla="*/ 4224226 h 4252988"/>
                <a:gd name="connsiteX0" fmla="*/ 1273911 w 1273911"/>
                <a:gd name="connsiteY0" fmla="*/ 4240184 h 4268946"/>
                <a:gd name="connsiteX1" fmla="*/ 8711 w 1273911"/>
                <a:gd name="connsiteY1" fmla="*/ 2063626 h 4268946"/>
                <a:gd name="connsiteX2" fmla="*/ 709970 w 1273911"/>
                <a:gd name="connsiteY2" fmla="*/ 22638 h 4268946"/>
                <a:gd name="connsiteX3" fmla="*/ 52837 w 1273911"/>
                <a:gd name="connsiteY3" fmla="*/ 2072406 h 4268946"/>
                <a:gd name="connsiteX4" fmla="*/ 1273911 w 1273911"/>
                <a:gd name="connsiteY4" fmla="*/ 4240184 h 4268946"/>
                <a:gd name="connsiteX0" fmla="*/ 1273154 w 1273154"/>
                <a:gd name="connsiteY0" fmla="*/ 4192266 h 4220914"/>
                <a:gd name="connsiteX1" fmla="*/ 7954 w 1273154"/>
                <a:gd name="connsiteY1" fmla="*/ 2015708 h 4220914"/>
                <a:gd name="connsiteX2" fmla="*/ 729212 w 1273154"/>
                <a:gd name="connsiteY2" fmla="*/ 23171 h 4220914"/>
                <a:gd name="connsiteX3" fmla="*/ 52080 w 1273154"/>
                <a:gd name="connsiteY3" fmla="*/ 2024488 h 4220914"/>
                <a:gd name="connsiteX4" fmla="*/ 1273154 w 1273154"/>
                <a:gd name="connsiteY4" fmla="*/ 4192266 h 4220914"/>
                <a:gd name="connsiteX0" fmla="*/ 1272835 w 1272835"/>
                <a:gd name="connsiteY0" fmla="*/ 4192266 h 4220914"/>
                <a:gd name="connsiteX1" fmla="*/ 7635 w 1272835"/>
                <a:gd name="connsiteY1" fmla="*/ 2015708 h 4220914"/>
                <a:gd name="connsiteX2" fmla="*/ 728893 w 1272835"/>
                <a:gd name="connsiteY2" fmla="*/ 23171 h 4220914"/>
                <a:gd name="connsiteX3" fmla="*/ 51761 w 1272835"/>
                <a:gd name="connsiteY3" fmla="*/ 2024488 h 4220914"/>
                <a:gd name="connsiteX4" fmla="*/ 1272835 w 1272835"/>
                <a:gd name="connsiteY4" fmla="*/ 4192266 h 4220914"/>
                <a:gd name="connsiteX0" fmla="*/ 1273078 w 1273078"/>
                <a:gd name="connsiteY0" fmla="*/ 4192266 h 4220914"/>
                <a:gd name="connsiteX1" fmla="*/ 7878 w 1273078"/>
                <a:gd name="connsiteY1" fmla="*/ 2015708 h 4220914"/>
                <a:gd name="connsiteX2" fmla="*/ 729136 w 1273078"/>
                <a:gd name="connsiteY2" fmla="*/ 23171 h 4220914"/>
                <a:gd name="connsiteX3" fmla="*/ 52004 w 1273078"/>
                <a:gd name="connsiteY3" fmla="*/ 2024488 h 4220914"/>
                <a:gd name="connsiteX4" fmla="*/ 1273078 w 1273078"/>
                <a:gd name="connsiteY4" fmla="*/ 4192266 h 4220914"/>
                <a:gd name="connsiteX0" fmla="*/ 1254893 w 1254893"/>
                <a:gd name="connsiteY0" fmla="*/ 4192266 h 4221417"/>
                <a:gd name="connsiteX1" fmla="*/ 8067 w 1254893"/>
                <a:gd name="connsiteY1" fmla="*/ 2049851 h 4221417"/>
                <a:gd name="connsiteX2" fmla="*/ 710951 w 1254893"/>
                <a:gd name="connsiteY2" fmla="*/ 23171 h 4221417"/>
                <a:gd name="connsiteX3" fmla="*/ 33819 w 1254893"/>
                <a:gd name="connsiteY3" fmla="*/ 2024488 h 4221417"/>
                <a:gd name="connsiteX4" fmla="*/ 1254893 w 1254893"/>
                <a:gd name="connsiteY4" fmla="*/ 4192266 h 4221417"/>
                <a:gd name="connsiteX0" fmla="*/ 1171353 w 1171353"/>
                <a:gd name="connsiteY0" fmla="*/ 2824023 h 2894072"/>
                <a:gd name="connsiteX1" fmla="*/ 6012 w 1171353"/>
                <a:gd name="connsiteY1" fmla="*/ 2047198 h 2894072"/>
                <a:gd name="connsiteX2" fmla="*/ 708896 w 1171353"/>
                <a:gd name="connsiteY2" fmla="*/ 20518 h 2894072"/>
                <a:gd name="connsiteX3" fmla="*/ 31764 w 1171353"/>
                <a:gd name="connsiteY3" fmla="*/ 2021835 h 2894072"/>
                <a:gd name="connsiteX4" fmla="*/ 1171353 w 1171353"/>
                <a:gd name="connsiteY4" fmla="*/ 2824023 h 2894072"/>
                <a:gd name="connsiteX0" fmla="*/ 1171353 w 1171353"/>
                <a:gd name="connsiteY0" fmla="*/ 2837173 h 2907222"/>
                <a:gd name="connsiteX1" fmla="*/ 6012 w 1171353"/>
                <a:gd name="connsiteY1" fmla="*/ 2060348 h 2907222"/>
                <a:gd name="connsiteX2" fmla="*/ 708896 w 1171353"/>
                <a:gd name="connsiteY2" fmla="*/ 33668 h 2907222"/>
                <a:gd name="connsiteX3" fmla="*/ 774704 w 1171353"/>
                <a:gd name="connsiteY3" fmla="*/ 1274622 h 2907222"/>
                <a:gd name="connsiteX4" fmla="*/ 1171353 w 1171353"/>
                <a:gd name="connsiteY4" fmla="*/ 2837173 h 2907222"/>
                <a:gd name="connsiteX0" fmla="*/ 500459 w 500459"/>
                <a:gd name="connsiteY0" fmla="*/ 2837173 h 2872442"/>
                <a:gd name="connsiteX1" fmla="*/ 117652 w 500459"/>
                <a:gd name="connsiteY1" fmla="*/ 1252903 h 2872442"/>
                <a:gd name="connsiteX2" fmla="*/ 38002 w 500459"/>
                <a:gd name="connsiteY2" fmla="*/ 33668 h 2872442"/>
                <a:gd name="connsiteX3" fmla="*/ 103810 w 500459"/>
                <a:gd name="connsiteY3" fmla="*/ 1274622 h 2872442"/>
                <a:gd name="connsiteX4" fmla="*/ 500459 w 500459"/>
                <a:gd name="connsiteY4" fmla="*/ 2837173 h 2872442"/>
                <a:gd name="connsiteX0" fmla="*/ 404106 w 404106"/>
                <a:gd name="connsiteY0" fmla="*/ 3543973 h 3581976"/>
                <a:gd name="connsiteX1" fmla="*/ 21299 w 404106"/>
                <a:gd name="connsiteY1" fmla="*/ 1959703 h 3581976"/>
                <a:gd name="connsiteX2" fmla="*/ 264787 w 404106"/>
                <a:gd name="connsiteY2" fmla="*/ 22351 h 3581976"/>
                <a:gd name="connsiteX3" fmla="*/ 7457 w 404106"/>
                <a:gd name="connsiteY3" fmla="*/ 1981422 h 3581976"/>
                <a:gd name="connsiteX4" fmla="*/ 404106 w 404106"/>
                <a:gd name="connsiteY4" fmla="*/ 3543973 h 3581976"/>
                <a:gd name="connsiteX0" fmla="*/ 435661 w 733829"/>
                <a:gd name="connsiteY0" fmla="*/ 4311131 h 4352560"/>
                <a:gd name="connsiteX1" fmla="*/ 52854 w 733829"/>
                <a:gd name="connsiteY1" fmla="*/ 2726861 h 4352560"/>
                <a:gd name="connsiteX2" fmla="*/ 722985 w 733829"/>
                <a:gd name="connsiteY2" fmla="*/ 16398 h 4352560"/>
                <a:gd name="connsiteX3" fmla="*/ 39012 w 733829"/>
                <a:gd name="connsiteY3" fmla="*/ 2748580 h 4352560"/>
                <a:gd name="connsiteX4" fmla="*/ 435661 w 733829"/>
                <a:gd name="connsiteY4" fmla="*/ 4311131 h 4352560"/>
                <a:gd name="connsiteX0" fmla="*/ 411140 w 709308"/>
                <a:gd name="connsiteY0" fmla="*/ 4311131 h 4352560"/>
                <a:gd name="connsiteX1" fmla="*/ 28333 w 709308"/>
                <a:gd name="connsiteY1" fmla="*/ 2726861 h 4352560"/>
                <a:gd name="connsiteX2" fmla="*/ 698464 w 709308"/>
                <a:gd name="connsiteY2" fmla="*/ 16398 h 4352560"/>
                <a:gd name="connsiteX3" fmla="*/ 14491 w 709308"/>
                <a:gd name="connsiteY3" fmla="*/ 2748580 h 4352560"/>
                <a:gd name="connsiteX4" fmla="*/ 411140 w 709308"/>
                <a:gd name="connsiteY4" fmla="*/ 4311131 h 4352560"/>
                <a:gd name="connsiteX0" fmla="*/ 403153 w 701321"/>
                <a:gd name="connsiteY0" fmla="*/ 4311131 h 4311131"/>
                <a:gd name="connsiteX1" fmla="*/ 20346 w 701321"/>
                <a:gd name="connsiteY1" fmla="*/ 2726861 h 4311131"/>
                <a:gd name="connsiteX2" fmla="*/ 690477 w 701321"/>
                <a:gd name="connsiteY2" fmla="*/ 16398 h 4311131"/>
                <a:gd name="connsiteX3" fmla="*/ 6504 w 701321"/>
                <a:gd name="connsiteY3" fmla="*/ 2748580 h 4311131"/>
                <a:gd name="connsiteX4" fmla="*/ 403153 w 701321"/>
                <a:gd name="connsiteY4" fmla="*/ 4311131 h 4311131"/>
                <a:gd name="connsiteX0" fmla="*/ 146189 w 862835"/>
                <a:gd name="connsiteY0" fmla="*/ 5394426 h 5394426"/>
                <a:gd name="connsiteX1" fmla="*/ 180884 w 862835"/>
                <a:gd name="connsiteY1" fmla="*/ 2728152 h 5394426"/>
                <a:gd name="connsiteX2" fmla="*/ 851015 w 862835"/>
                <a:gd name="connsiteY2" fmla="*/ 17689 h 5394426"/>
                <a:gd name="connsiteX3" fmla="*/ 167042 w 862835"/>
                <a:gd name="connsiteY3" fmla="*/ 2749871 h 5394426"/>
                <a:gd name="connsiteX4" fmla="*/ 146189 w 862835"/>
                <a:gd name="connsiteY4" fmla="*/ 5394426 h 5394426"/>
                <a:gd name="connsiteX0" fmla="*/ 188655 w 1741219"/>
                <a:gd name="connsiteY0" fmla="*/ 5336265 h 5336265"/>
                <a:gd name="connsiteX1" fmla="*/ 223350 w 1741219"/>
                <a:gd name="connsiteY1" fmla="*/ 2669991 h 5336265"/>
                <a:gd name="connsiteX2" fmla="*/ 1735106 w 1741219"/>
                <a:gd name="connsiteY2" fmla="*/ 18083 h 5336265"/>
                <a:gd name="connsiteX3" fmla="*/ 209508 w 1741219"/>
                <a:gd name="connsiteY3" fmla="*/ 2691710 h 5336265"/>
                <a:gd name="connsiteX4" fmla="*/ 188655 w 1741219"/>
                <a:gd name="connsiteY4" fmla="*/ 5336265 h 5336265"/>
                <a:gd name="connsiteX0" fmla="*/ 188655 w 1741523"/>
                <a:gd name="connsiteY0" fmla="*/ 5343494 h 5343494"/>
                <a:gd name="connsiteX1" fmla="*/ 223350 w 1741523"/>
                <a:gd name="connsiteY1" fmla="*/ 2677220 h 5343494"/>
                <a:gd name="connsiteX2" fmla="*/ 1735106 w 1741523"/>
                <a:gd name="connsiteY2" fmla="*/ 25312 h 5343494"/>
                <a:gd name="connsiteX3" fmla="*/ 278484 w 1741523"/>
                <a:gd name="connsiteY3" fmla="*/ 2066968 h 5343494"/>
                <a:gd name="connsiteX4" fmla="*/ 188655 w 1741523"/>
                <a:gd name="connsiteY4" fmla="*/ 5343494 h 5343494"/>
                <a:gd name="connsiteX0" fmla="*/ 145774 w 1698642"/>
                <a:gd name="connsiteY0" fmla="*/ 5343494 h 5343494"/>
                <a:gd name="connsiteX1" fmla="*/ 299389 w 1698642"/>
                <a:gd name="connsiteY1" fmla="*/ 2055130 h 5343494"/>
                <a:gd name="connsiteX2" fmla="*/ 1692225 w 1698642"/>
                <a:gd name="connsiteY2" fmla="*/ 25312 h 5343494"/>
                <a:gd name="connsiteX3" fmla="*/ 235603 w 1698642"/>
                <a:gd name="connsiteY3" fmla="*/ 2066968 h 5343494"/>
                <a:gd name="connsiteX4" fmla="*/ 145774 w 1698642"/>
                <a:gd name="connsiteY4" fmla="*/ 5343494 h 5343494"/>
                <a:gd name="connsiteX0" fmla="*/ 145774 w 1698784"/>
                <a:gd name="connsiteY0" fmla="*/ 5343817 h 5343817"/>
                <a:gd name="connsiteX1" fmla="*/ 299389 w 1698784"/>
                <a:gd name="connsiteY1" fmla="*/ 2055453 h 5343817"/>
                <a:gd name="connsiteX2" fmla="*/ 1692225 w 1698784"/>
                <a:gd name="connsiteY2" fmla="*/ 25635 h 5343817"/>
                <a:gd name="connsiteX3" fmla="*/ 265515 w 1698784"/>
                <a:gd name="connsiteY3" fmla="*/ 2047260 h 5343817"/>
                <a:gd name="connsiteX4" fmla="*/ 145774 w 1698784"/>
                <a:gd name="connsiteY4" fmla="*/ 5343817 h 5343817"/>
                <a:gd name="connsiteX0" fmla="*/ 104472 w 434227"/>
                <a:gd name="connsiteY0" fmla="*/ 5203798 h 5203798"/>
                <a:gd name="connsiteX1" fmla="*/ 258087 w 434227"/>
                <a:gd name="connsiteY1" fmla="*/ 1915434 h 5203798"/>
                <a:gd name="connsiteX2" fmla="*/ 406278 w 434227"/>
                <a:gd name="connsiteY2" fmla="*/ 27740 h 5203798"/>
                <a:gd name="connsiteX3" fmla="*/ 224213 w 434227"/>
                <a:gd name="connsiteY3" fmla="*/ 1907241 h 5203798"/>
                <a:gd name="connsiteX4" fmla="*/ 104472 w 434227"/>
                <a:gd name="connsiteY4" fmla="*/ 5203798 h 5203798"/>
                <a:gd name="connsiteX0" fmla="*/ 788885 w 788884"/>
                <a:gd name="connsiteY0" fmla="*/ 6708564 h 6708563"/>
                <a:gd name="connsiteX1" fmla="*/ 49988 w 788884"/>
                <a:gd name="connsiteY1" fmla="*/ 1920920 h 6708563"/>
                <a:gd name="connsiteX2" fmla="*/ 198179 w 788884"/>
                <a:gd name="connsiteY2" fmla="*/ 33226 h 6708563"/>
                <a:gd name="connsiteX3" fmla="*/ 16114 w 788884"/>
                <a:gd name="connsiteY3" fmla="*/ 1912727 h 6708563"/>
                <a:gd name="connsiteX4" fmla="*/ 788885 w 788884"/>
                <a:gd name="connsiteY4" fmla="*/ 6708564 h 6708563"/>
                <a:gd name="connsiteX0" fmla="*/ 923864 w 923863"/>
                <a:gd name="connsiteY0" fmla="*/ 6701883 h 6701883"/>
                <a:gd name="connsiteX1" fmla="*/ 184967 w 923863"/>
                <a:gd name="connsiteY1" fmla="*/ 1914239 h 6701883"/>
                <a:gd name="connsiteX2" fmla="*/ 333158 w 923863"/>
                <a:gd name="connsiteY2" fmla="*/ 26545 h 6701883"/>
                <a:gd name="connsiteX3" fmla="*/ 12302 w 923863"/>
                <a:gd name="connsiteY3" fmla="*/ 2214434 h 6701883"/>
                <a:gd name="connsiteX4" fmla="*/ 923864 w 923863"/>
                <a:gd name="connsiteY4" fmla="*/ 6701883 h 6701883"/>
                <a:gd name="connsiteX0" fmla="*/ 923864 w 923863"/>
                <a:gd name="connsiteY0" fmla="*/ 6701881 h 6701881"/>
                <a:gd name="connsiteX1" fmla="*/ 112254 w 923863"/>
                <a:gd name="connsiteY1" fmla="*/ 2271477 h 6701881"/>
                <a:gd name="connsiteX2" fmla="*/ 333158 w 923863"/>
                <a:gd name="connsiteY2" fmla="*/ 26543 h 6701881"/>
                <a:gd name="connsiteX3" fmla="*/ 12302 w 923863"/>
                <a:gd name="connsiteY3" fmla="*/ 2214432 h 6701881"/>
                <a:gd name="connsiteX4" fmla="*/ 923864 w 923863"/>
                <a:gd name="connsiteY4" fmla="*/ 6701881 h 6701881"/>
                <a:gd name="connsiteX0" fmla="*/ 923864 w 923863"/>
                <a:gd name="connsiteY0" fmla="*/ 6701881 h 6701881"/>
                <a:gd name="connsiteX1" fmla="*/ 112254 w 923863"/>
                <a:gd name="connsiteY1" fmla="*/ 2271477 h 6701881"/>
                <a:gd name="connsiteX2" fmla="*/ 333158 w 923863"/>
                <a:gd name="connsiteY2" fmla="*/ 26543 h 6701881"/>
                <a:gd name="connsiteX3" fmla="*/ 12302 w 923863"/>
                <a:gd name="connsiteY3" fmla="*/ 2214432 h 6701881"/>
                <a:gd name="connsiteX4" fmla="*/ 923864 w 923863"/>
                <a:gd name="connsiteY4" fmla="*/ 6701881 h 6701881"/>
                <a:gd name="connsiteX0" fmla="*/ 1048683 w 1048682"/>
                <a:gd name="connsiteY0" fmla="*/ 6743501 h 6743501"/>
                <a:gd name="connsiteX1" fmla="*/ 237073 w 1048682"/>
                <a:gd name="connsiteY1" fmla="*/ 2313097 h 6743501"/>
                <a:gd name="connsiteX2" fmla="*/ 457977 w 1048682"/>
                <a:gd name="connsiteY2" fmla="*/ 68163 h 6743501"/>
                <a:gd name="connsiteX3" fmla="*/ 10118 w 1048682"/>
                <a:gd name="connsiteY3" fmla="*/ 1287909 h 6743501"/>
                <a:gd name="connsiteX4" fmla="*/ 1048683 w 1048682"/>
                <a:gd name="connsiteY4" fmla="*/ 6743501 h 6743501"/>
                <a:gd name="connsiteX0" fmla="*/ 1048683 w 1048682"/>
                <a:gd name="connsiteY0" fmla="*/ 6743501 h 6743501"/>
                <a:gd name="connsiteX1" fmla="*/ 132248 w 1048682"/>
                <a:gd name="connsiteY1" fmla="*/ 1305624 h 6743501"/>
                <a:gd name="connsiteX2" fmla="*/ 457977 w 1048682"/>
                <a:gd name="connsiteY2" fmla="*/ 68163 h 6743501"/>
                <a:gd name="connsiteX3" fmla="*/ 10118 w 1048682"/>
                <a:gd name="connsiteY3" fmla="*/ 1287909 h 6743501"/>
                <a:gd name="connsiteX4" fmla="*/ 1048683 w 1048682"/>
                <a:gd name="connsiteY4" fmla="*/ 6743501 h 6743501"/>
                <a:gd name="connsiteX0" fmla="*/ 1044931 w 1044930"/>
                <a:gd name="connsiteY0" fmla="*/ 6714691 h 6714691"/>
                <a:gd name="connsiteX1" fmla="*/ 128496 w 1044930"/>
                <a:gd name="connsiteY1" fmla="*/ 1276814 h 6714691"/>
                <a:gd name="connsiteX2" fmla="*/ 553459 w 1044930"/>
                <a:gd name="connsiteY2" fmla="*/ 70921 h 6714691"/>
                <a:gd name="connsiteX3" fmla="*/ 6366 w 1044930"/>
                <a:gd name="connsiteY3" fmla="*/ 1259099 h 6714691"/>
                <a:gd name="connsiteX4" fmla="*/ 1044931 w 1044930"/>
                <a:gd name="connsiteY4" fmla="*/ 6714691 h 6714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4930" h="6714691">
                  <a:moveTo>
                    <a:pt x="1044931" y="6714691"/>
                  </a:moveTo>
                  <a:cubicBezTo>
                    <a:pt x="757772" y="6649952"/>
                    <a:pt x="210408" y="2384109"/>
                    <a:pt x="128496" y="1276814"/>
                  </a:cubicBezTo>
                  <a:cubicBezTo>
                    <a:pt x="46584" y="169519"/>
                    <a:pt x="461341" y="148473"/>
                    <a:pt x="553459" y="70921"/>
                  </a:cubicBezTo>
                  <a:cubicBezTo>
                    <a:pt x="662284" y="-158706"/>
                    <a:pt x="-75546" y="151804"/>
                    <a:pt x="6366" y="1259099"/>
                  </a:cubicBezTo>
                  <a:cubicBezTo>
                    <a:pt x="88278" y="2366394"/>
                    <a:pt x="825442" y="6456588"/>
                    <a:pt x="1044931" y="67146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Moon 5"/>
            <p:cNvSpPr/>
            <p:nvPr/>
          </p:nvSpPr>
          <p:spPr>
            <a:xfrm rot="4865000">
              <a:off x="1689471" y="879624"/>
              <a:ext cx="1388277" cy="2101641"/>
            </a:xfrm>
            <a:custGeom>
              <a:avLst/>
              <a:gdLst>
                <a:gd name="connsiteX0" fmla="*/ 432048 w 432048"/>
                <a:gd name="connsiteY0" fmla="*/ 1296144 h 1296144"/>
                <a:gd name="connsiteX1" fmla="*/ 0 w 432048"/>
                <a:gd name="connsiteY1" fmla="*/ 648072 h 1296144"/>
                <a:gd name="connsiteX2" fmla="*/ 432048 w 432048"/>
                <a:gd name="connsiteY2" fmla="*/ 0 h 1296144"/>
                <a:gd name="connsiteX3" fmla="*/ 57622 w 432048"/>
                <a:gd name="connsiteY3" fmla="*/ 648072 h 1296144"/>
                <a:gd name="connsiteX4" fmla="*/ 432048 w 432048"/>
                <a:gd name="connsiteY4" fmla="*/ 1296144 h 1296144"/>
                <a:gd name="connsiteX0" fmla="*/ 654797 w 654797"/>
                <a:gd name="connsiteY0" fmla="*/ 1296144 h 1296144"/>
                <a:gd name="connsiteX1" fmla="*/ 0 w 654797"/>
                <a:gd name="connsiteY1" fmla="*/ 600927 h 1296144"/>
                <a:gd name="connsiteX2" fmla="*/ 654797 w 654797"/>
                <a:gd name="connsiteY2" fmla="*/ 0 h 1296144"/>
                <a:gd name="connsiteX3" fmla="*/ 280371 w 654797"/>
                <a:gd name="connsiteY3" fmla="*/ 648072 h 1296144"/>
                <a:gd name="connsiteX4" fmla="*/ 654797 w 654797"/>
                <a:gd name="connsiteY4" fmla="*/ 1296144 h 1296144"/>
                <a:gd name="connsiteX0" fmla="*/ 654797 w 654797"/>
                <a:gd name="connsiteY0" fmla="*/ 1296144 h 1296144"/>
                <a:gd name="connsiteX1" fmla="*/ 0 w 654797"/>
                <a:gd name="connsiteY1" fmla="*/ 600927 h 1296144"/>
                <a:gd name="connsiteX2" fmla="*/ 654797 w 654797"/>
                <a:gd name="connsiteY2" fmla="*/ 0 h 1296144"/>
                <a:gd name="connsiteX3" fmla="*/ 44126 w 654797"/>
                <a:gd name="connsiteY3" fmla="*/ 609707 h 1296144"/>
                <a:gd name="connsiteX4" fmla="*/ 654797 w 654797"/>
                <a:gd name="connsiteY4" fmla="*/ 1296144 h 1296144"/>
                <a:gd name="connsiteX0" fmla="*/ 1278274 w 1278274"/>
                <a:gd name="connsiteY0" fmla="*/ 2777485 h 2777485"/>
                <a:gd name="connsiteX1" fmla="*/ 13074 w 1278274"/>
                <a:gd name="connsiteY1" fmla="*/ 600927 h 2777485"/>
                <a:gd name="connsiteX2" fmla="*/ 667871 w 1278274"/>
                <a:gd name="connsiteY2" fmla="*/ 0 h 2777485"/>
                <a:gd name="connsiteX3" fmla="*/ 57200 w 1278274"/>
                <a:gd name="connsiteY3" fmla="*/ 609707 h 2777485"/>
                <a:gd name="connsiteX4" fmla="*/ 1278274 w 1278274"/>
                <a:gd name="connsiteY4" fmla="*/ 2777485 h 2777485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5782 w 1275782"/>
                <a:gd name="connsiteY0" fmla="*/ 4217546 h 4246308"/>
                <a:gd name="connsiteX1" fmla="*/ 10582 w 1275782"/>
                <a:gd name="connsiteY1" fmla="*/ 2040988 h 4246308"/>
                <a:gd name="connsiteX2" fmla="*/ 711841 w 1275782"/>
                <a:gd name="connsiteY2" fmla="*/ 0 h 4246308"/>
                <a:gd name="connsiteX3" fmla="*/ 54708 w 1275782"/>
                <a:gd name="connsiteY3" fmla="*/ 2049768 h 4246308"/>
                <a:gd name="connsiteX4" fmla="*/ 1275782 w 1275782"/>
                <a:gd name="connsiteY4" fmla="*/ 4217546 h 4246308"/>
                <a:gd name="connsiteX0" fmla="*/ 1275782 w 1275782"/>
                <a:gd name="connsiteY0" fmla="*/ 4217546 h 4246308"/>
                <a:gd name="connsiteX1" fmla="*/ 10582 w 1275782"/>
                <a:gd name="connsiteY1" fmla="*/ 2040988 h 4246308"/>
                <a:gd name="connsiteX2" fmla="*/ 711841 w 1275782"/>
                <a:gd name="connsiteY2" fmla="*/ 0 h 4246308"/>
                <a:gd name="connsiteX3" fmla="*/ 54708 w 1275782"/>
                <a:gd name="connsiteY3" fmla="*/ 2049768 h 4246308"/>
                <a:gd name="connsiteX4" fmla="*/ 1275782 w 1275782"/>
                <a:gd name="connsiteY4" fmla="*/ 4217546 h 4246308"/>
                <a:gd name="connsiteX0" fmla="*/ 1273911 w 1273911"/>
                <a:gd name="connsiteY0" fmla="*/ 4224226 h 4252988"/>
                <a:gd name="connsiteX1" fmla="*/ 8711 w 1273911"/>
                <a:gd name="connsiteY1" fmla="*/ 2047668 h 4252988"/>
                <a:gd name="connsiteX2" fmla="*/ 709970 w 1273911"/>
                <a:gd name="connsiteY2" fmla="*/ 6680 h 4252988"/>
                <a:gd name="connsiteX3" fmla="*/ 52837 w 1273911"/>
                <a:gd name="connsiteY3" fmla="*/ 2056448 h 4252988"/>
                <a:gd name="connsiteX4" fmla="*/ 1273911 w 1273911"/>
                <a:gd name="connsiteY4" fmla="*/ 4224226 h 4252988"/>
                <a:gd name="connsiteX0" fmla="*/ 1273911 w 1273911"/>
                <a:gd name="connsiteY0" fmla="*/ 4240184 h 4268946"/>
                <a:gd name="connsiteX1" fmla="*/ 8711 w 1273911"/>
                <a:gd name="connsiteY1" fmla="*/ 2063626 h 4268946"/>
                <a:gd name="connsiteX2" fmla="*/ 709970 w 1273911"/>
                <a:gd name="connsiteY2" fmla="*/ 22638 h 4268946"/>
                <a:gd name="connsiteX3" fmla="*/ 52837 w 1273911"/>
                <a:gd name="connsiteY3" fmla="*/ 2072406 h 4268946"/>
                <a:gd name="connsiteX4" fmla="*/ 1273911 w 1273911"/>
                <a:gd name="connsiteY4" fmla="*/ 4240184 h 4268946"/>
                <a:gd name="connsiteX0" fmla="*/ 1273154 w 1273154"/>
                <a:gd name="connsiteY0" fmla="*/ 4192266 h 4220914"/>
                <a:gd name="connsiteX1" fmla="*/ 7954 w 1273154"/>
                <a:gd name="connsiteY1" fmla="*/ 2015708 h 4220914"/>
                <a:gd name="connsiteX2" fmla="*/ 729212 w 1273154"/>
                <a:gd name="connsiteY2" fmla="*/ 23171 h 4220914"/>
                <a:gd name="connsiteX3" fmla="*/ 52080 w 1273154"/>
                <a:gd name="connsiteY3" fmla="*/ 2024488 h 4220914"/>
                <a:gd name="connsiteX4" fmla="*/ 1273154 w 1273154"/>
                <a:gd name="connsiteY4" fmla="*/ 4192266 h 4220914"/>
                <a:gd name="connsiteX0" fmla="*/ 1272835 w 1272835"/>
                <a:gd name="connsiteY0" fmla="*/ 4192266 h 4220914"/>
                <a:gd name="connsiteX1" fmla="*/ 7635 w 1272835"/>
                <a:gd name="connsiteY1" fmla="*/ 2015708 h 4220914"/>
                <a:gd name="connsiteX2" fmla="*/ 728893 w 1272835"/>
                <a:gd name="connsiteY2" fmla="*/ 23171 h 4220914"/>
                <a:gd name="connsiteX3" fmla="*/ 51761 w 1272835"/>
                <a:gd name="connsiteY3" fmla="*/ 2024488 h 4220914"/>
                <a:gd name="connsiteX4" fmla="*/ 1272835 w 1272835"/>
                <a:gd name="connsiteY4" fmla="*/ 4192266 h 4220914"/>
                <a:gd name="connsiteX0" fmla="*/ 1273078 w 1273078"/>
                <a:gd name="connsiteY0" fmla="*/ 4192266 h 4220914"/>
                <a:gd name="connsiteX1" fmla="*/ 7878 w 1273078"/>
                <a:gd name="connsiteY1" fmla="*/ 2015708 h 4220914"/>
                <a:gd name="connsiteX2" fmla="*/ 729136 w 1273078"/>
                <a:gd name="connsiteY2" fmla="*/ 23171 h 4220914"/>
                <a:gd name="connsiteX3" fmla="*/ 52004 w 1273078"/>
                <a:gd name="connsiteY3" fmla="*/ 2024488 h 4220914"/>
                <a:gd name="connsiteX4" fmla="*/ 1273078 w 1273078"/>
                <a:gd name="connsiteY4" fmla="*/ 4192266 h 4220914"/>
                <a:gd name="connsiteX0" fmla="*/ 1254893 w 1254893"/>
                <a:gd name="connsiteY0" fmla="*/ 4192266 h 4221417"/>
                <a:gd name="connsiteX1" fmla="*/ 8067 w 1254893"/>
                <a:gd name="connsiteY1" fmla="*/ 2049851 h 4221417"/>
                <a:gd name="connsiteX2" fmla="*/ 710951 w 1254893"/>
                <a:gd name="connsiteY2" fmla="*/ 23171 h 4221417"/>
                <a:gd name="connsiteX3" fmla="*/ 33819 w 1254893"/>
                <a:gd name="connsiteY3" fmla="*/ 2024488 h 4221417"/>
                <a:gd name="connsiteX4" fmla="*/ 1254893 w 1254893"/>
                <a:gd name="connsiteY4" fmla="*/ 4192266 h 4221417"/>
                <a:gd name="connsiteX0" fmla="*/ 1171353 w 1171353"/>
                <a:gd name="connsiteY0" fmla="*/ 2824023 h 2894072"/>
                <a:gd name="connsiteX1" fmla="*/ 6012 w 1171353"/>
                <a:gd name="connsiteY1" fmla="*/ 2047198 h 2894072"/>
                <a:gd name="connsiteX2" fmla="*/ 708896 w 1171353"/>
                <a:gd name="connsiteY2" fmla="*/ 20518 h 2894072"/>
                <a:gd name="connsiteX3" fmla="*/ 31764 w 1171353"/>
                <a:gd name="connsiteY3" fmla="*/ 2021835 h 2894072"/>
                <a:gd name="connsiteX4" fmla="*/ 1171353 w 1171353"/>
                <a:gd name="connsiteY4" fmla="*/ 2824023 h 2894072"/>
                <a:gd name="connsiteX0" fmla="*/ 1171353 w 1171353"/>
                <a:gd name="connsiteY0" fmla="*/ 2837173 h 2907222"/>
                <a:gd name="connsiteX1" fmla="*/ 6012 w 1171353"/>
                <a:gd name="connsiteY1" fmla="*/ 2060348 h 2907222"/>
                <a:gd name="connsiteX2" fmla="*/ 708896 w 1171353"/>
                <a:gd name="connsiteY2" fmla="*/ 33668 h 2907222"/>
                <a:gd name="connsiteX3" fmla="*/ 774704 w 1171353"/>
                <a:gd name="connsiteY3" fmla="*/ 1274622 h 2907222"/>
                <a:gd name="connsiteX4" fmla="*/ 1171353 w 1171353"/>
                <a:gd name="connsiteY4" fmla="*/ 2837173 h 2907222"/>
                <a:gd name="connsiteX0" fmla="*/ 500459 w 500459"/>
                <a:gd name="connsiteY0" fmla="*/ 2837173 h 2872442"/>
                <a:gd name="connsiteX1" fmla="*/ 117652 w 500459"/>
                <a:gd name="connsiteY1" fmla="*/ 1252903 h 2872442"/>
                <a:gd name="connsiteX2" fmla="*/ 38002 w 500459"/>
                <a:gd name="connsiteY2" fmla="*/ 33668 h 2872442"/>
                <a:gd name="connsiteX3" fmla="*/ 103810 w 500459"/>
                <a:gd name="connsiteY3" fmla="*/ 1274622 h 2872442"/>
                <a:gd name="connsiteX4" fmla="*/ 500459 w 500459"/>
                <a:gd name="connsiteY4" fmla="*/ 2837173 h 2872442"/>
                <a:gd name="connsiteX0" fmla="*/ 404106 w 404106"/>
                <a:gd name="connsiteY0" fmla="*/ 3543973 h 3581976"/>
                <a:gd name="connsiteX1" fmla="*/ 21299 w 404106"/>
                <a:gd name="connsiteY1" fmla="*/ 1959703 h 3581976"/>
                <a:gd name="connsiteX2" fmla="*/ 264787 w 404106"/>
                <a:gd name="connsiteY2" fmla="*/ 22351 h 3581976"/>
                <a:gd name="connsiteX3" fmla="*/ 7457 w 404106"/>
                <a:gd name="connsiteY3" fmla="*/ 1981422 h 3581976"/>
                <a:gd name="connsiteX4" fmla="*/ 404106 w 404106"/>
                <a:gd name="connsiteY4" fmla="*/ 3543973 h 3581976"/>
                <a:gd name="connsiteX0" fmla="*/ 435661 w 733829"/>
                <a:gd name="connsiteY0" fmla="*/ 4311131 h 4352560"/>
                <a:gd name="connsiteX1" fmla="*/ 52854 w 733829"/>
                <a:gd name="connsiteY1" fmla="*/ 2726861 h 4352560"/>
                <a:gd name="connsiteX2" fmla="*/ 722985 w 733829"/>
                <a:gd name="connsiteY2" fmla="*/ 16398 h 4352560"/>
                <a:gd name="connsiteX3" fmla="*/ 39012 w 733829"/>
                <a:gd name="connsiteY3" fmla="*/ 2748580 h 4352560"/>
                <a:gd name="connsiteX4" fmla="*/ 435661 w 733829"/>
                <a:gd name="connsiteY4" fmla="*/ 4311131 h 4352560"/>
                <a:gd name="connsiteX0" fmla="*/ 411140 w 709308"/>
                <a:gd name="connsiteY0" fmla="*/ 4311131 h 4352560"/>
                <a:gd name="connsiteX1" fmla="*/ 28333 w 709308"/>
                <a:gd name="connsiteY1" fmla="*/ 2726861 h 4352560"/>
                <a:gd name="connsiteX2" fmla="*/ 698464 w 709308"/>
                <a:gd name="connsiteY2" fmla="*/ 16398 h 4352560"/>
                <a:gd name="connsiteX3" fmla="*/ 14491 w 709308"/>
                <a:gd name="connsiteY3" fmla="*/ 2748580 h 4352560"/>
                <a:gd name="connsiteX4" fmla="*/ 411140 w 709308"/>
                <a:gd name="connsiteY4" fmla="*/ 4311131 h 4352560"/>
                <a:gd name="connsiteX0" fmla="*/ 403153 w 701321"/>
                <a:gd name="connsiteY0" fmla="*/ 4311131 h 4311131"/>
                <a:gd name="connsiteX1" fmla="*/ 20346 w 701321"/>
                <a:gd name="connsiteY1" fmla="*/ 2726861 h 4311131"/>
                <a:gd name="connsiteX2" fmla="*/ 690477 w 701321"/>
                <a:gd name="connsiteY2" fmla="*/ 16398 h 4311131"/>
                <a:gd name="connsiteX3" fmla="*/ 6504 w 701321"/>
                <a:gd name="connsiteY3" fmla="*/ 2748580 h 4311131"/>
                <a:gd name="connsiteX4" fmla="*/ 403153 w 701321"/>
                <a:gd name="connsiteY4" fmla="*/ 4311131 h 4311131"/>
                <a:gd name="connsiteX0" fmla="*/ 146189 w 862835"/>
                <a:gd name="connsiteY0" fmla="*/ 5394426 h 5394426"/>
                <a:gd name="connsiteX1" fmla="*/ 180884 w 862835"/>
                <a:gd name="connsiteY1" fmla="*/ 2728152 h 5394426"/>
                <a:gd name="connsiteX2" fmla="*/ 851015 w 862835"/>
                <a:gd name="connsiteY2" fmla="*/ 17689 h 5394426"/>
                <a:gd name="connsiteX3" fmla="*/ 167042 w 862835"/>
                <a:gd name="connsiteY3" fmla="*/ 2749871 h 5394426"/>
                <a:gd name="connsiteX4" fmla="*/ 146189 w 862835"/>
                <a:gd name="connsiteY4" fmla="*/ 5394426 h 5394426"/>
                <a:gd name="connsiteX0" fmla="*/ 188655 w 1741219"/>
                <a:gd name="connsiteY0" fmla="*/ 5336265 h 5336265"/>
                <a:gd name="connsiteX1" fmla="*/ 223350 w 1741219"/>
                <a:gd name="connsiteY1" fmla="*/ 2669991 h 5336265"/>
                <a:gd name="connsiteX2" fmla="*/ 1735106 w 1741219"/>
                <a:gd name="connsiteY2" fmla="*/ 18083 h 5336265"/>
                <a:gd name="connsiteX3" fmla="*/ 209508 w 1741219"/>
                <a:gd name="connsiteY3" fmla="*/ 2691710 h 5336265"/>
                <a:gd name="connsiteX4" fmla="*/ 188655 w 1741219"/>
                <a:gd name="connsiteY4" fmla="*/ 5336265 h 5336265"/>
                <a:gd name="connsiteX0" fmla="*/ 188655 w 1741523"/>
                <a:gd name="connsiteY0" fmla="*/ 5343494 h 5343494"/>
                <a:gd name="connsiteX1" fmla="*/ 223350 w 1741523"/>
                <a:gd name="connsiteY1" fmla="*/ 2677220 h 5343494"/>
                <a:gd name="connsiteX2" fmla="*/ 1735106 w 1741523"/>
                <a:gd name="connsiteY2" fmla="*/ 25312 h 5343494"/>
                <a:gd name="connsiteX3" fmla="*/ 278484 w 1741523"/>
                <a:gd name="connsiteY3" fmla="*/ 2066968 h 5343494"/>
                <a:gd name="connsiteX4" fmla="*/ 188655 w 1741523"/>
                <a:gd name="connsiteY4" fmla="*/ 5343494 h 5343494"/>
                <a:gd name="connsiteX0" fmla="*/ 145774 w 1698642"/>
                <a:gd name="connsiteY0" fmla="*/ 5343494 h 5343494"/>
                <a:gd name="connsiteX1" fmla="*/ 299389 w 1698642"/>
                <a:gd name="connsiteY1" fmla="*/ 2055130 h 5343494"/>
                <a:gd name="connsiteX2" fmla="*/ 1692225 w 1698642"/>
                <a:gd name="connsiteY2" fmla="*/ 25312 h 5343494"/>
                <a:gd name="connsiteX3" fmla="*/ 235603 w 1698642"/>
                <a:gd name="connsiteY3" fmla="*/ 2066968 h 5343494"/>
                <a:gd name="connsiteX4" fmla="*/ 145774 w 1698642"/>
                <a:gd name="connsiteY4" fmla="*/ 5343494 h 5343494"/>
                <a:gd name="connsiteX0" fmla="*/ 145774 w 1698784"/>
                <a:gd name="connsiteY0" fmla="*/ 5343817 h 5343817"/>
                <a:gd name="connsiteX1" fmla="*/ 299389 w 1698784"/>
                <a:gd name="connsiteY1" fmla="*/ 2055453 h 5343817"/>
                <a:gd name="connsiteX2" fmla="*/ 1692225 w 1698784"/>
                <a:gd name="connsiteY2" fmla="*/ 25635 h 5343817"/>
                <a:gd name="connsiteX3" fmla="*/ 265515 w 1698784"/>
                <a:gd name="connsiteY3" fmla="*/ 2047260 h 5343817"/>
                <a:gd name="connsiteX4" fmla="*/ 145774 w 1698784"/>
                <a:gd name="connsiteY4" fmla="*/ 5343817 h 5343817"/>
                <a:gd name="connsiteX0" fmla="*/ 126906 w 1679916"/>
                <a:gd name="connsiteY0" fmla="*/ 5343817 h 5343817"/>
                <a:gd name="connsiteX1" fmla="*/ 602051 w 1679916"/>
                <a:gd name="connsiteY1" fmla="*/ 1552615 h 5343817"/>
                <a:gd name="connsiteX2" fmla="*/ 1673357 w 1679916"/>
                <a:gd name="connsiteY2" fmla="*/ 25635 h 5343817"/>
                <a:gd name="connsiteX3" fmla="*/ 246647 w 1679916"/>
                <a:gd name="connsiteY3" fmla="*/ 2047260 h 5343817"/>
                <a:gd name="connsiteX4" fmla="*/ 126906 w 1679916"/>
                <a:gd name="connsiteY4" fmla="*/ 5343817 h 5343817"/>
                <a:gd name="connsiteX0" fmla="*/ 85784 w 1640777"/>
                <a:gd name="connsiteY0" fmla="*/ 5361103 h 5361103"/>
                <a:gd name="connsiteX1" fmla="*/ 560929 w 1640777"/>
                <a:gd name="connsiteY1" fmla="*/ 1569901 h 5361103"/>
                <a:gd name="connsiteX2" fmla="*/ 1632235 w 1640777"/>
                <a:gd name="connsiteY2" fmla="*/ 42921 h 5361103"/>
                <a:gd name="connsiteX3" fmla="*/ 521162 w 1640777"/>
                <a:gd name="connsiteY3" fmla="*/ 1424679 h 5361103"/>
                <a:gd name="connsiteX4" fmla="*/ 85784 w 1640777"/>
                <a:gd name="connsiteY4" fmla="*/ 5361103 h 5361103"/>
                <a:gd name="connsiteX0" fmla="*/ 81364 w 1374048"/>
                <a:gd name="connsiteY0" fmla="*/ 5089906 h 5089906"/>
                <a:gd name="connsiteX1" fmla="*/ 556509 w 1374048"/>
                <a:gd name="connsiteY1" fmla="*/ 1298704 h 5089906"/>
                <a:gd name="connsiteX2" fmla="*/ 1363212 w 1374048"/>
                <a:gd name="connsiteY2" fmla="*/ 56746 h 5089906"/>
                <a:gd name="connsiteX3" fmla="*/ 516742 w 1374048"/>
                <a:gd name="connsiteY3" fmla="*/ 1153482 h 5089906"/>
                <a:gd name="connsiteX4" fmla="*/ 81364 w 1374048"/>
                <a:gd name="connsiteY4" fmla="*/ 5089906 h 5089906"/>
                <a:gd name="connsiteX0" fmla="*/ 65361 w 1584680"/>
                <a:gd name="connsiteY0" fmla="*/ 4861460 h 4861461"/>
                <a:gd name="connsiteX1" fmla="*/ 766637 w 1584680"/>
                <a:gd name="connsiteY1" fmla="*/ 1296174 h 4861461"/>
                <a:gd name="connsiteX2" fmla="*/ 1573340 w 1584680"/>
                <a:gd name="connsiteY2" fmla="*/ 54216 h 4861461"/>
                <a:gd name="connsiteX3" fmla="*/ 726870 w 1584680"/>
                <a:gd name="connsiteY3" fmla="*/ 1150952 h 4861461"/>
                <a:gd name="connsiteX4" fmla="*/ 65361 w 1584680"/>
                <a:gd name="connsiteY4" fmla="*/ 4861460 h 4861461"/>
                <a:gd name="connsiteX0" fmla="*/ 65361 w 1584680"/>
                <a:gd name="connsiteY0" fmla="*/ 4861460 h 4861461"/>
                <a:gd name="connsiteX1" fmla="*/ 766637 w 1584680"/>
                <a:gd name="connsiteY1" fmla="*/ 1296174 h 4861461"/>
                <a:gd name="connsiteX2" fmla="*/ 1573340 w 1584680"/>
                <a:gd name="connsiteY2" fmla="*/ 54216 h 4861461"/>
                <a:gd name="connsiteX3" fmla="*/ 726870 w 1584680"/>
                <a:gd name="connsiteY3" fmla="*/ 1150952 h 4861461"/>
                <a:gd name="connsiteX4" fmla="*/ 65361 w 1584680"/>
                <a:gd name="connsiteY4" fmla="*/ 4861460 h 4861461"/>
                <a:gd name="connsiteX0" fmla="*/ 2467 w 1521786"/>
                <a:gd name="connsiteY0" fmla="*/ 4861460 h 4861461"/>
                <a:gd name="connsiteX1" fmla="*/ 703743 w 1521786"/>
                <a:gd name="connsiteY1" fmla="*/ 1296174 h 4861461"/>
                <a:gd name="connsiteX2" fmla="*/ 1510446 w 1521786"/>
                <a:gd name="connsiteY2" fmla="*/ 54216 h 4861461"/>
                <a:gd name="connsiteX3" fmla="*/ 663976 w 1521786"/>
                <a:gd name="connsiteY3" fmla="*/ 1150952 h 4861461"/>
                <a:gd name="connsiteX4" fmla="*/ 2467 w 1521786"/>
                <a:gd name="connsiteY4" fmla="*/ 4861460 h 4861461"/>
                <a:gd name="connsiteX0" fmla="*/ 2467 w 1522594"/>
                <a:gd name="connsiteY0" fmla="*/ 4847383 h 4847384"/>
                <a:gd name="connsiteX1" fmla="*/ 703743 w 1522594"/>
                <a:gd name="connsiteY1" fmla="*/ 1282097 h 4847384"/>
                <a:gd name="connsiteX2" fmla="*/ 1510446 w 1522594"/>
                <a:gd name="connsiteY2" fmla="*/ 40139 h 4847384"/>
                <a:gd name="connsiteX3" fmla="*/ 716553 w 1522594"/>
                <a:gd name="connsiteY3" fmla="*/ 1407377 h 4847384"/>
                <a:gd name="connsiteX4" fmla="*/ 2467 w 1522594"/>
                <a:gd name="connsiteY4" fmla="*/ 4847383 h 4847384"/>
                <a:gd name="connsiteX0" fmla="*/ 2640 w 1522767"/>
                <a:gd name="connsiteY0" fmla="*/ 4847383 h 4847384"/>
                <a:gd name="connsiteX1" fmla="*/ 669330 w 1522767"/>
                <a:gd name="connsiteY1" fmla="*/ 1203240 h 4847384"/>
                <a:gd name="connsiteX2" fmla="*/ 1510619 w 1522767"/>
                <a:gd name="connsiteY2" fmla="*/ 40139 h 4847384"/>
                <a:gd name="connsiteX3" fmla="*/ 716726 w 1522767"/>
                <a:gd name="connsiteY3" fmla="*/ 1407377 h 4847384"/>
                <a:gd name="connsiteX4" fmla="*/ 2640 w 1522767"/>
                <a:gd name="connsiteY4" fmla="*/ 4847383 h 4847384"/>
                <a:gd name="connsiteX0" fmla="*/ 2640 w 1522671"/>
                <a:gd name="connsiteY0" fmla="*/ 4853521 h 4853522"/>
                <a:gd name="connsiteX1" fmla="*/ 669330 w 1522671"/>
                <a:gd name="connsiteY1" fmla="*/ 1209378 h 4853522"/>
                <a:gd name="connsiteX2" fmla="*/ 1510619 w 1522671"/>
                <a:gd name="connsiteY2" fmla="*/ 46277 h 4853522"/>
                <a:gd name="connsiteX3" fmla="*/ 710834 w 1522671"/>
                <a:gd name="connsiteY3" fmla="*/ 1276489 h 4853522"/>
                <a:gd name="connsiteX4" fmla="*/ 2640 w 1522671"/>
                <a:gd name="connsiteY4" fmla="*/ 4853521 h 4853522"/>
                <a:gd name="connsiteX0" fmla="*/ 2640 w 1525366"/>
                <a:gd name="connsiteY0" fmla="*/ 4869811 h 4869812"/>
                <a:gd name="connsiteX1" fmla="*/ 669330 w 1525366"/>
                <a:gd name="connsiteY1" fmla="*/ 1225668 h 4869812"/>
                <a:gd name="connsiteX2" fmla="*/ 1510619 w 1525366"/>
                <a:gd name="connsiteY2" fmla="*/ 62567 h 4869812"/>
                <a:gd name="connsiteX3" fmla="*/ 710834 w 1525366"/>
                <a:gd name="connsiteY3" fmla="*/ 1292779 h 4869812"/>
                <a:gd name="connsiteX4" fmla="*/ 2640 w 1525366"/>
                <a:gd name="connsiteY4" fmla="*/ 4869811 h 4869812"/>
                <a:gd name="connsiteX0" fmla="*/ 21119 w 1543844"/>
                <a:gd name="connsiteY0" fmla="*/ 4869811 h 4869812"/>
                <a:gd name="connsiteX1" fmla="*/ 687809 w 1543844"/>
                <a:gd name="connsiteY1" fmla="*/ 1225668 h 4869812"/>
                <a:gd name="connsiteX2" fmla="*/ 1529098 w 1543844"/>
                <a:gd name="connsiteY2" fmla="*/ 62567 h 4869812"/>
                <a:gd name="connsiteX3" fmla="*/ 729313 w 1543844"/>
                <a:gd name="connsiteY3" fmla="*/ 1292779 h 4869812"/>
                <a:gd name="connsiteX4" fmla="*/ 21119 w 1543844"/>
                <a:gd name="connsiteY4" fmla="*/ 4869811 h 486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844" h="4869812">
                  <a:moveTo>
                    <a:pt x="21119" y="4869811"/>
                  </a:moveTo>
                  <a:cubicBezTo>
                    <a:pt x="-114344" y="4297372"/>
                    <a:pt x="436479" y="2026875"/>
                    <a:pt x="687809" y="1225668"/>
                  </a:cubicBezTo>
                  <a:cubicBezTo>
                    <a:pt x="939139" y="424461"/>
                    <a:pt x="1436980" y="140119"/>
                    <a:pt x="1529098" y="62567"/>
                  </a:cubicBezTo>
                  <a:cubicBezTo>
                    <a:pt x="1637923" y="-167060"/>
                    <a:pt x="1121632" y="233688"/>
                    <a:pt x="729313" y="1292779"/>
                  </a:cubicBezTo>
                  <a:cubicBezTo>
                    <a:pt x="336994" y="2351870"/>
                    <a:pt x="7141" y="4358029"/>
                    <a:pt x="21119" y="48698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Moon 5"/>
            <p:cNvSpPr/>
            <p:nvPr/>
          </p:nvSpPr>
          <p:spPr>
            <a:xfrm rot="15040753">
              <a:off x="602576" y="177126"/>
              <a:ext cx="1323429" cy="3825941"/>
            </a:xfrm>
            <a:custGeom>
              <a:avLst/>
              <a:gdLst>
                <a:gd name="connsiteX0" fmla="*/ 432048 w 432048"/>
                <a:gd name="connsiteY0" fmla="*/ 1296144 h 1296144"/>
                <a:gd name="connsiteX1" fmla="*/ 0 w 432048"/>
                <a:gd name="connsiteY1" fmla="*/ 648072 h 1296144"/>
                <a:gd name="connsiteX2" fmla="*/ 432048 w 432048"/>
                <a:gd name="connsiteY2" fmla="*/ 0 h 1296144"/>
                <a:gd name="connsiteX3" fmla="*/ 57622 w 432048"/>
                <a:gd name="connsiteY3" fmla="*/ 648072 h 1296144"/>
                <a:gd name="connsiteX4" fmla="*/ 432048 w 432048"/>
                <a:gd name="connsiteY4" fmla="*/ 1296144 h 1296144"/>
                <a:gd name="connsiteX0" fmla="*/ 654797 w 654797"/>
                <a:gd name="connsiteY0" fmla="*/ 1296144 h 1296144"/>
                <a:gd name="connsiteX1" fmla="*/ 0 w 654797"/>
                <a:gd name="connsiteY1" fmla="*/ 600927 h 1296144"/>
                <a:gd name="connsiteX2" fmla="*/ 654797 w 654797"/>
                <a:gd name="connsiteY2" fmla="*/ 0 h 1296144"/>
                <a:gd name="connsiteX3" fmla="*/ 280371 w 654797"/>
                <a:gd name="connsiteY3" fmla="*/ 648072 h 1296144"/>
                <a:gd name="connsiteX4" fmla="*/ 654797 w 654797"/>
                <a:gd name="connsiteY4" fmla="*/ 1296144 h 1296144"/>
                <a:gd name="connsiteX0" fmla="*/ 654797 w 654797"/>
                <a:gd name="connsiteY0" fmla="*/ 1296144 h 1296144"/>
                <a:gd name="connsiteX1" fmla="*/ 0 w 654797"/>
                <a:gd name="connsiteY1" fmla="*/ 600927 h 1296144"/>
                <a:gd name="connsiteX2" fmla="*/ 654797 w 654797"/>
                <a:gd name="connsiteY2" fmla="*/ 0 h 1296144"/>
                <a:gd name="connsiteX3" fmla="*/ 44126 w 654797"/>
                <a:gd name="connsiteY3" fmla="*/ 609707 h 1296144"/>
                <a:gd name="connsiteX4" fmla="*/ 654797 w 654797"/>
                <a:gd name="connsiteY4" fmla="*/ 1296144 h 1296144"/>
                <a:gd name="connsiteX0" fmla="*/ 1278274 w 1278274"/>
                <a:gd name="connsiteY0" fmla="*/ 2777485 h 2777485"/>
                <a:gd name="connsiteX1" fmla="*/ 13074 w 1278274"/>
                <a:gd name="connsiteY1" fmla="*/ 600927 h 2777485"/>
                <a:gd name="connsiteX2" fmla="*/ 667871 w 1278274"/>
                <a:gd name="connsiteY2" fmla="*/ 0 h 2777485"/>
                <a:gd name="connsiteX3" fmla="*/ 57200 w 1278274"/>
                <a:gd name="connsiteY3" fmla="*/ 609707 h 2777485"/>
                <a:gd name="connsiteX4" fmla="*/ 1278274 w 1278274"/>
                <a:gd name="connsiteY4" fmla="*/ 2777485 h 2777485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5782 w 1275782"/>
                <a:gd name="connsiteY0" fmla="*/ 4217546 h 4246308"/>
                <a:gd name="connsiteX1" fmla="*/ 10582 w 1275782"/>
                <a:gd name="connsiteY1" fmla="*/ 2040988 h 4246308"/>
                <a:gd name="connsiteX2" fmla="*/ 711841 w 1275782"/>
                <a:gd name="connsiteY2" fmla="*/ 0 h 4246308"/>
                <a:gd name="connsiteX3" fmla="*/ 54708 w 1275782"/>
                <a:gd name="connsiteY3" fmla="*/ 2049768 h 4246308"/>
                <a:gd name="connsiteX4" fmla="*/ 1275782 w 1275782"/>
                <a:gd name="connsiteY4" fmla="*/ 4217546 h 4246308"/>
                <a:gd name="connsiteX0" fmla="*/ 1275782 w 1275782"/>
                <a:gd name="connsiteY0" fmla="*/ 4217546 h 4246308"/>
                <a:gd name="connsiteX1" fmla="*/ 10582 w 1275782"/>
                <a:gd name="connsiteY1" fmla="*/ 2040988 h 4246308"/>
                <a:gd name="connsiteX2" fmla="*/ 711841 w 1275782"/>
                <a:gd name="connsiteY2" fmla="*/ 0 h 4246308"/>
                <a:gd name="connsiteX3" fmla="*/ 54708 w 1275782"/>
                <a:gd name="connsiteY3" fmla="*/ 2049768 h 4246308"/>
                <a:gd name="connsiteX4" fmla="*/ 1275782 w 1275782"/>
                <a:gd name="connsiteY4" fmla="*/ 4217546 h 4246308"/>
                <a:gd name="connsiteX0" fmla="*/ 1273911 w 1273911"/>
                <a:gd name="connsiteY0" fmla="*/ 4224226 h 4252988"/>
                <a:gd name="connsiteX1" fmla="*/ 8711 w 1273911"/>
                <a:gd name="connsiteY1" fmla="*/ 2047668 h 4252988"/>
                <a:gd name="connsiteX2" fmla="*/ 709970 w 1273911"/>
                <a:gd name="connsiteY2" fmla="*/ 6680 h 4252988"/>
                <a:gd name="connsiteX3" fmla="*/ 52837 w 1273911"/>
                <a:gd name="connsiteY3" fmla="*/ 2056448 h 4252988"/>
                <a:gd name="connsiteX4" fmla="*/ 1273911 w 1273911"/>
                <a:gd name="connsiteY4" fmla="*/ 4224226 h 4252988"/>
                <a:gd name="connsiteX0" fmla="*/ 1273911 w 1273911"/>
                <a:gd name="connsiteY0" fmla="*/ 4240184 h 4268946"/>
                <a:gd name="connsiteX1" fmla="*/ 8711 w 1273911"/>
                <a:gd name="connsiteY1" fmla="*/ 2063626 h 4268946"/>
                <a:gd name="connsiteX2" fmla="*/ 709970 w 1273911"/>
                <a:gd name="connsiteY2" fmla="*/ 22638 h 4268946"/>
                <a:gd name="connsiteX3" fmla="*/ 52837 w 1273911"/>
                <a:gd name="connsiteY3" fmla="*/ 2072406 h 4268946"/>
                <a:gd name="connsiteX4" fmla="*/ 1273911 w 1273911"/>
                <a:gd name="connsiteY4" fmla="*/ 4240184 h 4268946"/>
                <a:gd name="connsiteX0" fmla="*/ 1273154 w 1273154"/>
                <a:gd name="connsiteY0" fmla="*/ 4192266 h 4220914"/>
                <a:gd name="connsiteX1" fmla="*/ 7954 w 1273154"/>
                <a:gd name="connsiteY1" fmla="*/ 2015708 h 4220914"/>
                <a:gd name="connsiteX2" fmla="*/ 729212 w 1273154"/>
                <a:gd name="connsiteY2" fmla="*/ 23171 h 4220914"/>
                <a:gd name="connsiteX3" fmla="*/ 52080 w 1273154"/>
                <a:gd name="connsiteY3" fmla="*/ 2024488 h 4220914"/>
                <a:gd name="connsiteX4" fmla="*/ 1273154 w 1273154"/>
                <a:gd name="connsiteY4" fmla="*/ 4192266 h 4220914"/>
                <a:gd name="connsiteX0" fmla="*/ 1272835 w 1272835"/>
                <a:gd name="connsiteY0" fmla="*/ 4192266 h 4220914"/>
                <a:gd name="connsiteX1" fmla="*/ 7635 w 1272835"/>
                <a:gd name="connsiteY1" fmla="*/ 2015708 h 4220914"/>
                <a:gd name="connsiteX2" fmla="*/ 728893 w 1272835"/>
                <a:gd name="connsiteY2" fmla="*/ 23171 h 4220914"/>
                <a:gd name="connsiteX3" fmla="*/ 51761 w 1272835"/>
                <a:gd name="connsiteY3" fmla="*/ 2024488 h 4220914"/>
                <a:gd name="connsiteX4" fmla="*/ 1272835 w 1272835"/>
                <a:gd name="connsiteY4" fmla="*/ 4192266 h 4220914"/>
                <a:gd name="connsiteX0" fmla="*/ 1273078 w 1273078"/>
                <a:gd name="connsiteY0" fmla="*/ 4192266 h 4220914"/>
                <a:gd name="connsiteX1" fmla="*/ 7878 w 1273078"/>
                <a:gd name="connsiteY1" fmla="*/ 2015708 h 4220914"/>
                <a:gd name="connsiteX2" fmla="*/ 729136 w 1273078"/>
                <a:gd name="connsiteY2" fmla="*/ 23171 h 4220914"/>
                <a:gd name="connsiteX3" fmla="*/ 52004 w 1273078"/>
                <a:gd name="connsiteY3" fmla="*/ 2024488 h 4220914"/>
                <a:gd name="connsiteX4" fmla="*/ 1273078 w 1273078"/>
                <a:gd name="connsiteY4" fmla="*/ 4192266 h 4220914"/>
                <a:gd name="connsiteX0" fmla="*/ 1254893 w 1254893"/>
                <a:gd name="connsiteY0" fmla="*/ 4192266 h 4221417"/>
                <a:gd name="connsiteX1" fmla="*/ 8067 w 1254893"/>
                <a:gd name="connsiteY1" fmla="*/ 2049851 h 4221417"/>
                <a:gd name="connsiteX2" fmla="*/ 710951 w 1254893"/>
                <a:gd name="connsiteY2" fmla="*/ 23171 h 4221417"/>
                <a:gd name="connsiteX3" fmla="*/ 33819 w 1254893"/>
                <a:gd name="connsiteY3" fmla="*/ 2024488 h 4221417"/>
                <a:gd name="connsiteX4" fmla="*/ 1254893 w 1254893"/>
                <a:gd name="connsiteY4" fmla="*/ 4192266 h 4221417"/>
                <a:gd name="connsiteX0" fmla="*/ 1171353 w 1171353"/>
                <a:gd name="connsiteY0" fmla="*/ 2824023 h 2894072"/>
                <a:gd name="connsiteX1" fmla="*/ 6012 w 1171353"/>
                <a:gd name="connsiteY1" fmla="*/ 2047198 h 2894072"/>
                <a:gd name="connsiteX2" fmla="*/ 708896 w 1171353"/>
                <a:gd name="connsiteY2" fmla="*/ 20518 h 2894072"/>
                <a:gd name="connsiteX3" fmla="*/ 31764 w 1171353"/>
                <a:gd name="connsiteY3" fmla="*/ 2021835 h 2894072"/>
                <a:gd name="connsiteX4" fmla="*/ 1171353 w 1171353"/>
                <a:gd name="connsiteY4" fmla="*/ 2824023 h 2894072"/>
                <a:gd name="connsiteX0" fmla="*/ 1171353 w 1171353"/>
                <a:gd name="connsiteY0" fmla="*/ 2837173 h 2907222"/>
                <a:gd name="connsiteX1" fmla="*/ 6012 w 1171353"/>
                <a:gd name="connsiteY1" fmla="*/ 2060348 h 2907222"/>
                <a:gd name="connsiteX2" fmla="*/ 708896 w 1171353"/>
                <a:gd name="connsiteY2" fmla="*/ 33668 h 2907222"/>
                <a:gd name="connsiteX3" fmla="*/ 774704 w 1171353"/>
                <a:gd name="connsiteY3" fmla="*/ 1274622 h 2907222"/>
                <a:gd name="connsiteX4" fmla="*/ 1171353 w 1171353"/>
                <a:gd name="connsiteY4" fmla="*/ 2837173 h 2907222"/>
                <a:gd name="connsiteX0" fmla="*/ 500459 w 500459"/>
                <a:gd name="connsiteY0" fmla="*/ 2837173 h 2872442"/>
                <a:gd name="connsiteX1" fmla="*/ 117652 w 500459"/>
                <a:gd name="connsiteY1" fmla="*/ 1252903 h 2872442"/>
                <a:gd name="connsiteX2" fmla="*/ 38002 w 500459"/>
                <a:gd name="connsiteY2" fmla="*/ 33668 h 2872442"/>
                <a:gd name="connsiteX3" fmla="*/ 103810 w 500459"/>
                <a:gd name="connsiteY3" fmla="*/ 1274622 h 2872442"/>
                <a:gd name="connsiteX4" fmla="*/ 500459 w 500459"/>
                <a:gd name="connsiteY4" fmla="*/ 2837173 h 2872442"/>
                <a:gd name="connsiteX0" fmla="*/ 404106 w 404106"/>
                <a:gd name="connsiteY0" fmla="*/ 3543973 h 3581976"/>
                <a:gd name="connsiteX1" fmla="*/ 21299 w 404106"/>
                <a:gd name="connsiteY1" fmla="*/ 1959703 h 3581976"/>
                <a:gd name="connsiteX2" fmla="*/ 264787 w 404106"/>
                <a:gd name="connsiteY2" fmla="*/ 22351 h 3581976"/>
                <a:gd name="connsiteX3" fmla="*/ 7457 w 404106"/>
                <a:gd name="connsiteY3" fmla="*/ 1981422 h 3581976"/>
                <a:gd name="connsiteX4" fmla="*/ 404106 w 404106"/>
                <a:gd name="connsiteY4" fmla="*/ 3543973 h 3581976"/>
                <a:gd name="connsiteX0" fmla="*/ 435661 w 733829"/>
                <a:gd name="connsiteY0" fmla="*/ 4311131 h 4352560"/>
                <a:gd name="connsiteX1" fmla="*/ 52854 w 733829"/>
                <a:gd name="connsiteY1" fmla="*/ 2726861 h 4352560"/>
                <a:gd name="connsiteX2" fmla="*/ 722985 w 733829"/>
                <a:gd name="connsiteY2" fmla="*/ 16398 h 4352560"/>
                <a:gd name="connsiteX3" fmla="*/ 39012 w 733829"/>
                <a:gd name="connsiteY3" fmla="*/ 2748580 h 4352560"/>
                <a:gd name="connsiteX4" fmla="*/ 435661 w 733829"/>
                <a:gd name="connsiteY4" fmla="*/ 4311131 h 4352560"/>
                <a:gd name="connsiteX0" fmla="*/ 411140 w 709308"/>
                <a:gd name="connsiteY0" fmla="*/ 4311131 h 4352560"/>
                <a:gd name="connsiteX1" fmla="*/ 28333 w 709308"/>
                <a:gd name="connsiteY1" fmla="*/ 2726861 h 4352560"/>
                <a:gd name="connsiteX2" fmla="*/ 698464 w 709308"/>
                <a:gd name="connsiteY2" fmla="*/ 16398 h 4352560"/>
                <a:gd name="connsiteX3" fmla="*/ 14491 w 709308"/>
                <a:gd name="connsiteY3" fmla="*/ 2748580 h 4352560"/>
                <a:gd name="connsiteX4" fmla="*/ 411140 w 709308"/>
                <a:gd name="connsiteY4" fmla="*/ 4311131 h 4352560"/>
                <a:gd name="connsiteX0" fmla="*/ 403153 w 701321"/>
                <a:gd name="connsiteY0" fmla="*/ 4311131 h 4311131"/>
                <a:gd name="connsiteX1" fmla="*/ 20346 w 701321"/>
                <a:gd name="connsiteY1" fmla="*/ 2726861 h 4311131"/>
                <a:gd name="connsiteX2" fmla="*/ 690477 w 701321"/>
                <a:gd name="connsiteY2" fmla="*/ 16398 h 4311131"/>
                <a:gd name="connsiteX3" fmla="*/ 6504 w 701321"/>
                <a:gd name="connsiteY3" fmla="*/ 2748580 h 4311131"/>
                <a:gd name="connsiteX4" fmla="*/ 403153 w 701321"/>
                <a:gd name="connsiteY4" fmla="*/ 4311131 h 4311131"/>
                <a:gd name="connsiteX0" fmla="*/ 146189 w 862835"/>
                <a:gd name="connsiteY0" fmla="*/ 5394426 h 5394426"/>
                <a:gd name="connsiteX1" fmla="*/ 180884 w 862835"/>
                <a:gd name="connsiteY1" fmla="*/ 2728152 h 5394426"/>
                <a:gd name="connsiteX2" fmla="*/ 851015 w 862835"/>
                <a:gd name="connsiteY2" fmla="*/ 17689 h 5394426"/>
                <a:gd name="connsiteX3" fmla="*/ 167042 w 862835"/>
                <a:gd name="connsiteY3" fmla="*/ 2749871 h 5394426"/>
                <a:gd name="connsiteX4" fmla="*/ 146189 w 862835"/>
                <a:gd name="connsiteY4" fmla="*/ 5394426 h 5394426"/>
                <a:gd name="connsiteX0" fmla="*/ 188655 w 1741219"/>
                <a:gd name="connsiteY0" fmla="*/ 5336265 h 5336265"/>
                <a:gd name="connsiteX1" fmla="*/ 223350 w 1741219"/>
                <a:gd name="connsiteY1" fmla="*/ 2669991 h 5336265"/>
                <a:gd name="connsiteX2" fmla="*/ 1735106 w 1741219"/>
                <a:gd name="connsiteY2" fmla="*/ 18083 h 5336265"/>
                <a:gd name="connsiteX3" fmla="*/ 209508 w 1741219"/>
                <a:gd name="connsiteY3" fmla="*/ 2691710 h 5336265"/>
                <a:gd name="connsiteX4" fmla="*/ 188655 w 1741219"/>
                <a:gd name="connsiteY4" fmla="*/ 5336265 h 5336265"/>
                <a:gd name="connsiteX0" fmla="*/ 188655 w 1741523"/>
                <a:gd name="connsiteY0" fmla="*/ 5343494 h 5343494"/>
                <a:gd name="connsiteX1" fmla="*/ 223350 w 1741523"/>
                <a:gd name="connsiteY1" fmla="*/ 2677220 h 5343494"/>
                <a:gd name="connsiteX2" fmla="*/ 1735106 w 1741523"/>
                <a:gd name="connsiteY2" fmla="*/ 25312 h 5343494"/>
                <a:gd name="connsiteX3" fmla="*/ 278484 w 1741523"/>
                <a:gd name="connsiteY3" fmla="*/ 2066968 h 5343494"/>
                <a:gd name="connsiteX4" fmla="*/ 188655 w 1741523"/>
                <a:gd name="connsiteY4" fmla="*/ 5343494 h 5343494"/>
                <a:gd name="connsiteX0" fmla="*/ 145774 w 1698642"/>
                <a:gd name="connsiteY0" fmla="*/ 5343494 h 5343494"/>
                <a:gd name="connsiteX1" fmla="*/ 299389 w 1698642"/>
                <a:gd name="connsiteY1" fmla="*/ 2055130 h 5343494"/>
                <a:gd name="connsiteX2" fmla="*/ 1692225 w 1698642"/>
                <a:gd name="connsiteY2" fmla="*/ 25312 h 5343494"/>
                <a:gd name="connsiteX3" fmla="*/ 235603 w 1698642"/>
                <a:gd name="connsiteY3" fmla="*/ 2066968 h 5343494"/>
                <a:gd name="connsiteX4" fmla="*/ 145774 w 1698642"/>
                <a:gd name="connsiteY4" fmla="*/ 5343494 h 5343494"/>
                <a:gd name="connsiteX0" fmla="*/ 145774 w 1698784"/>
                <a:gd name="connsiteY0" fmla="*/ 5343817 h 5343817"/>
                <a:gd name="connsiteX1" fmla="*/ 299389 w 1698784"/>
                <a:gd name="connsiteY1" fmla="*/ 2055453 h 5343817"/>
                <a:gd name="connsiteX2" fmla="*/ 1692225 w 1698784"/>
                <a:gd name="connsiteY2" fmla="*/ 25635 h 5343817"/>
                <a:gd name="connsiteX3" fmla="*/ 265515 w 1698784"/>
                <a:gd name="connsiteY3" fmla="*/ 2047260 h 5343817"/>
                <a:gd name="connsiteX4" fmla="*/ 145774 w 1698784"/>
                <a:gd name="connsiteY4" fmla="*/ 5343817 h 5343817"/>
                <a:gd name="connsiteX0" fmla="*/ 78041 w 2099542"/>
                <a:gd name="connsiteY0" fmla="*/ 4090568 h 4090568"/>
                <a:gd name="connsiteX1" fmla="*/ 699754 w 2099542"/>
                <a:gd name="connsiteY1" fmla="*/ 2052505 h 4090568"/>
                <a:gd name="connsiteX2" fmla="*/ 2092590 w 2099542"/>
                <a:gd name="connsiteY2" fmla="*/ 22687 h 4090568"/>
                <a:gd name="connsiteX3" fmla="*/ 665880 w 2099542"/>
                <a:gd name="connsiteY3" fmla="*/ 2044312 h 4090568"/>
                <a:gd name="connsiteX4" fmla="*/ 78041 w 2099542"/>
                <a:gd name="connsiteY4" fmla="*/ 4090568 h 4090568"/>
                <a:gd name="connsiteX0" fmla="*/ 69107 w 1415985"/>
                <a:gd name="connsiteY0" fmla="*/ 3847545 h 3847545"/>
                <a:gd name="connsiteX1" fmla="*/ 690820 w 1415985"/>
                <a:gd name="connsiteY1" fmla="*/ 1809482 h 3847545"/>
                <a:gd name="connsiteX2" fmla="*/ 1403513 w 1415985"/>
                <a:gd name="connsiteY2" fmla="*/ 25690 h 3847545"/>
                <a:gd name="connsiteX3" fmla="*/ 656946 w 1415985"/>
                <a:gd name="connsiteY3" fmla="*/ 1801289 h 3847545"/>
                <a:gd name="connsiteX4" fmla="*/ 69107 w 1415985"/>
                <a:gd name="connsiteY4" fmla="*/ 3847545 h 3847545"/>
                <a:gd name="connsiteX0" fmla="*/ 70487 w 1396068"/>
                <a:gd name="connsiteY0" fmla="*/ 3831506 h 3831506"/>
                <a:gd name="connsiteX1" fmla="*/ 670963 w 1396068"/>
                <a:gd name="connsiteY1" fmla="*/ 1809439 h 3831506"/>
                <a:gd name="connsiteX2" fmla="*/ 1383656 w 1396068"/>
                <a:gd name="connsiteY2" fmla="*/ 25647 h 3831506"/>
                <a:gd name="connsiteX3" fmla="*/ 637089 w 1396068"/>
                <a:gd name="connsiteY3" fmla="*/ 1801246 h 3831506"/>
                <a:gd name="connsiteX4" fmla="*/ 70487 w 1396068"/>
                <a:gd name="connsiteY4" fmla="*/ 3831506 h 3831506"/>
                <a:gd name="connsiteX0" fmla="*/ 70487 w 1396068"/>
                <a:gd name="connsiteY0" fmla="*/ 3831506 h 3831506"/>
                <a:gd name="connsiteX1" fmla="*/ 670963 w 1396068"/>
                <a:gd name="connsiteY1" fmla="*/ 1809439 h 3831506"/>
                <a:gd name="connsiteX2" fmla="*/ 1383656 w 1396068"/>
                <a:gd name="connsiteY2" fmla="*/ 25647 h 3831506"/>
                <a:gd name="connsiteX3" fmla="*/ 637089 w 1396068"/>
                <a:gd name="connsiteY3" fmla="*/ 1801246 h 3831506"/>
                <a:gd name="connsiteX4" fmla="*/ 70487 w 1396068"/>
                <a:gd name="connsiteY4" fmla="*/ 3831506 h 3831506"/>
                <a:gd name="connsiteX0" fmla="*/ 0 w 1325581"/>
                <a:gd name="connsiteY0" fmla="*/ 3831506 h 3831506"/>
                <a:gd name="connsiteX1" fmla="*/ 600476 w 1325581"/>
                <a:gd name="connsiteY1" fmla="*/ 1809439 h 3831506"/>
                <a:gd name="connsiteX2" fmla="*/ 1313169 w 1325581"/>
                <a:gd name="connsiteY2" fmla="*/ 25647 h 3831506"/>
                <a:gd name="connsiteX3" fmla="*/ 566602 w 1325581"/>
                <a:gd name="connsiteY3" fmla="*/ 1801246 h 3831506"/>
                <a:gd name="connsiteX4" fmla="*/ 0 w 1325581"/>
                <a:gd name="connsiteY4" fmla="*/ 3831506 h 3831506"/>
                <a:gd name="connsiteX0" fmla="*/ 0 w 1325581"/>
                <a:gd name="connsiteY0" fmla="*/ 3831506 h 3831506"/>
                <a:gd name="connsiteX1" fmla="*/ 537847 w 1325581"/>
                <a:gd name="connsiteY1" fmla="*/ 1787481 h 3831506"/>
                <a:gd name="connsiteX2" fmla="*/ 1313169 w 1325581"/>
                <a:gd name="connsiteY2" fmla="*/ 25647 h 3831506"/>
                <a:gd name="connsiteX3" fmla="*/ 566602 w 1325581"/>
                <a:gd name="connsiteY3" fmla="*/ 1801246 h 3831506"/>
                <a:gd name="connsiteX4" fmla="*/ 0 w 1325581"/>
                <a:gd name="connsiteY4" fmla="*/ 3831506 h 3831506"/>
                <a:gd name="connsiteX0" fmla="*/ 0 w 1325951"/>
                <a:gd name="connsiteY0" fmla="*/ 3831387 h 3831387"/>
                <a:gd name="connsiteX1" fmla="*/ 537847 w 1325951"/>
                <a:gd name="connsiteY1" fmla="*/ 1787362 h 3831387"/>
                <a:gd name="connsiteX2" fmla="*/ 1313169 w 1325951"/>
                <a:gd name="connsiteY2" fmla="*/ 25528 h 3831387"/>
                <a:gd name="connsiteX3" fmla="*/ 587478 w 1325951"/>
                <a:gd name="connsiteY3" fmla="*/ 1808446 h 3831387"/>
                <a:gd name="connsiteX4" fmla="*/ 0 w 1325951"/>
                <a:gd name="connsiteY4" fmla="*/ 3831387 h 3831387"/>
                <a:gd name="connsiteX0" fmla="*/ 0 w 1325951"/>
                <a:gd name="connsiteY0" fmla="*/ 3831387 h 3831387"/>
                <a:gd name="connsiteX1" fmla="*/ 537847 w 1325951"/>
                <a:gd name="connsiteY1" fmla="*/ 1787362 h 3831387"/>
                <a:gd name="connsiteX2" fmla="*/ 1313169 w 1325951"/>
                <a:gd name="connsiteY2" fmla="*/ 25528 h 3831387"/>
                <a:gd name="connsiteX3" fmla="*/ 587478 w 1325951"/>
                <a:gd name="connsiteY3" fmla="*/ 1808446 h 3831387"/>
                <a:gd name="connsiteX4" fmla="*/ 0 w 1325951"/>
                <a:gd name="connsiteY4" fmla="*/ 3831387 h 3831387"/>
                <a:gd name="connsiteX0" fmla="*/ 0 w 1323429"/>
                <a:gd name="connsiteY0" fmla="*/ 3825941 h 3825941"/>
                <a:gd name="connsiteX1" fmla="*/ 537847 w 1323429"/>
                <a:gd name="connsiteY1" fmla="*/ 1781916 h 3825941"/>
                <a:gd name="connsiteX2" fmla="*/ 1313169 w 1323429"/>
                <a:gd name="connsiteY2" fmla="*/ 20082 h 3825941"/>
                <a:gd name="connsiteX3" fmla="*/ 415334 w 1323429"/>
                <a:gd name="connsiteY3" fmla="*/ 2227132 h 3825941"/>
                <a:gd name="connsiteX4" fmla="*/ 0 w 1323429"/>
                <a:gd name="connsiteY4" fmla="*/ 3825941 h 38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3429" h="3825941">
                  <a:moveTo>
                    <a:pt x="0" y="3825941"/>
                  </a:moveTo>
                  <a:cubicBezTo>
                    <a:pt x="287553" y="2188855"/>
                    <a:pt x="487332" y="1936063"/>
                    <a:pt x="537847" y="1781916"/>
                  </a:cubicBezTo>
                  <a:cubicBezTo>
                    <a:pt x="588362" y="1627769"/>
                    <a:pt x="1221051" y="97634"/>
                    <a:pt x="1313169" y="20082"/>
                  </a:cubicBezTo>
                  <a:cubicBezTo>
                    <a:pt x="1421994" y="-209545"/>
                    <a:pt x="634195" y="1592822"/>
                    <a:pt x="415334" y="2227132"/>
                  </a:cubicBezTo>
                  <a:cubicBezTo>
                    <a:pt x="196473" y="2861442"/>
                    <a:pt x="15478" y="3454860"/>
                    <a:pt x="0" y="38259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Moon 5"/>
            <p:cNvSpPr/>
            <p:nvPr/>
          </p:nvSpPr>
          <p:spPr>
            <a:xfrm rot="3235650">
              <a:off x="4901819" y="800968"/>
              <a:ext cx="962343" cy="2771090"/>
            </a:xfrm>
            <a:custGeom>
              <a:avLst/>
              <a:gdLst>
                <a:gd name="connsiteX0" fmla="*/ 432048 w 432048"/>
                <a:gd name="connsiteY0" fmla="*/ 1296144 h 1296144"/>
                <a:gd name="connsiteX1" fmla="*/ 0 w 432048"/>
                <a:gd name="connsiteY1" fmla="*/ 648072 h 1296144"/>
                <a:gd name="connsiteX2" fmla="*/ 432048 w 432048"/>
                <a:gd name="connsiteY2" fmla="*/ 0 h 1296144"/>
                <a:gd name="connsiteX3" fmla="*/ 57622 w 432048"/>
                <a:gd name="connsiteY3" fmla="*/ 648072 h 1296144"/>
                <a:gd name="connsiteX4" fmla="*/ 432048 w 432048"/>
                <a:gd name="connsiteY4" fmla="*/ 1296144 h 1296144"/>
                <a:gd name="connsiteX0" fmla="*/ 654797 w 654797"/>
                <a:gd name="connsiteY0" fmla="*/ 1296144 h 1296144"/>
                <a:gd name="connsiteX1" fmla="*/ 0 w 654797"/>
                <a:gd name="connsiteY1" fmla="*/ 600927 h 1296144"/>
                <a:gd name="connsiteX2" fmla="*/ 654797 w 654797"/>
                <a:gd name="connsiteY2" fmla="*/ 0 h 1296144"/>
                <a:gd name="connsiteX3" fmla="*/ 280371 w 654797"/>
                <a:gd name="connsiteY3" fmla="*/ 648072 h 1296144"/>
                <a:gd name="connsiteX4" fmla="*/ 654797 w 654797"/>
                <a:gd name="connsiteY4" fmla="*/ 1296144 h 1296144"/>
                <a:gd name="connsiteX0" fmla="*/ 654797 w 654797"/>
                <a:gd name="connsiteY0" fmla="*/ 1296144 h 1296144"/>
                <a:gd name="connsiteX1" fmla="*/ 0 w 654797"/>
                <a:gd name="connsiteY1" fmla="*/ 600927 h 1296144"/>
                <a:gd name="connsiteX2" fmla="*/ 654797 w 654797"/>
                <a:gd name="connsiteY2" fmla="*/ 0 h 1296144"/>
                <a:gd name="connsiteX3" fmla="*/ 44126 w 654797"/>
                <a:gd name="connsiteY3" fmla="*/ 609707 h 1296144"/>
                <a:gd name="connsiteX4" fmla="*/ 654797 w 654797"/>
                <a:gd name="connsiteY4" fmla="*/ 1296144 h 1296144"/>
                <a:gd name="connsiteX0" fmla="*/ 1278274 w 1278274"/>
                <a:gd name="connsiteY0" fmla="*/ 2777485 h 2777485"/>
                <a:gd name="connsiteX1" fmla="*/ 13074 w 1278274"/>
                <a:gd name="connsiteY1" fmla="*/ 600927 h 2777485"/>
                <a:gd name="connsiteX2" fmla="*/ 667871 w 1278274"/>
                <a:gd name="connsiteY2" fmla="*/ 0 h 2777485"/>
                <a:gd name="connsiteX3" fmla="*/ 57200 w 1278274"/>
                <a:gd name="connsiteY3" fmla="*/ 609707 h 2777485"/>
                <a:gd name="connsiteX4" fmla="*/ 1278274 w 1278274"/>
                <a:gd name="connsiteY4" fmla="*/ 2777485 h 2777485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5782 w 1275782"/>
                <a:gd name="connsiteY0" fmla="*/ 4217546 h 4246308"/>
                <a:gd name="connsiteX1" fmla="*/ 10582 w 1275782"/>
                <a:gd name="connsiteY1" fmla="*/ 2040988 h 4246308"/>
                <a:gd name="connsiteX2" fmla="*/ 711841 w 1275782"/>
                <a:gd name="connsiteY2" fmla="*/ 0 h 4246308"/>
                <a:gd name="connsiteX3" fmla="*/ 54708 w 1275782"/>
                <a:gd name="connsiteY3" fmla="*/ 2049768 h 4246308"/>
                <a:gd name="connsiteX4" fmla="*/ 1275782 w 1275782"/>
                <a:gd name="connsiteY4" fmla="*/ 4217546 h 4246308"/>
                <a:gd name="connsiteX0" fmla="*/ 1275782 w 1275782"/>
                <a:gd name="connsiteY0" fmla="*/ 4217546 h 4246308"/>
                <a:gd name="connsiteX1" fmla="*/ 10582 w 1275782"/>
                <a:gd name="connsiteY1" fmla="*/ 2040988 h 4246308"/>
                <a:gd name="connsiteX2" fmla="*/ 711841 w 1275782"/>
                <a:gd name="connsiteY2" fmla="*/ 0 h 4246308"/>
                <a:gd name="connsiteX3" fmla="*/ 54708 w 1275782"/>
                <a:gd name="connsiteY3" fmla="*/ 2049768 h 4246308"/>
                <a:gd name="connsiteX4" fmla="*/ 1275782 w 1275782"/>
                <a:gd name="connsiteY4" fmla="*/ 4217546 h 4246308"/>
                <a:gd name="connsiteX0" fmla="*/ 1273911 w 1273911"/>
                <a:gd name="connsiteY0" fmla="*/ 4224226 h 4252988"/>
                <a:gd name="connsiteX1" fmla="*/ 8711 w 1273911"/>
                <a:gd name="connsiteY1" fmla="*/ 2047668 h 4252988"/>
                <a:gd name="connsiteX2" fmla="*/ 709970 w 1273911"/>
                <a:gd name="connsiteY2" fmla="*/ 6680 h 4252988"/>
                <a:gd name="connsiteX3" fmla="*/ 52837 w 1273911"/>
                <a:gd name="connsiteY3" fmla="*/ 2056448 h 4252988"/>
                <a:gd name="connsiteX4" fmla="*/ 1273911 w 1273911"/>
                <a:gd name="connsiteY4" fmla="*/ 4224226 h 4252988"/>
                <a:gd name="connsiteX0" fmla="*/ 1273911 w 1273911"/>
                <a:gd name="connsiteY0" fmla="*/ 4240184 h 4268946"/>
                <a:gd name="connsiteX1" fmla="*/ 8711 w 1273911"/>
                <a:gd name="connsiteY1" fmla="*/ 2063626 h 4268946"/>
                <a:gd name="connsiteX2" fmla="*/ 709970 w 1273911"/>
                <a:gd name="connsiteY2" fmla="*/ 22638 h 4268946"/>
                <a:gd name="connsiteX3" fmla="*/ 52837 w 1273911"/>
                <a:gd name="connsiteY3" fmla="*/ 2072406 h 4268946"/>
                <a:gd name="connsiteX4" fmla="*/ 1273911 w 1273911"/>
                <a:gd name="connsiteY4" fmla="*/ 4240184 h 4268946"/>
                <a:gd name="connsiteX0" fmla="*/ 1273154 w 1273154"/>
                <a:gd name="connsiteY0" fmla="*/ 4192266 h 4220914"/>
                <a:gd name="connsiteX1" fmla="*/ 7954 w 1273154"/>
                <a:gd name="connsiteY1" fmla="*/ 2015708 h 4220914"/>
                <a:gd name="connsiteX2" fmla="*/ 729212 w 1273154"/>
                <a:gd name="connsiteY2" fmla="*/ 23171 h 4220914"/>
                <a:gd name="connsiteX3" fmla="*/ 52080 w 1273154"/>
                <a:gd name="connsiteY3" fmla="*/ 2024488 h 4220914"/>
                <a:gd name="connsiteX4" fmla="*/ 1273154 w 1273154"/>
                <a:gd name="connsiteY4" fmla="*/ 4192266 h 4220914"/>
                <a:gd name="connsiteX0" fmla="*/ 1272835 w 1272835"/>
                <a:gd name="connsiteY0" fmla="*/ 4192266 h 4220914"/>
                <a:gd name="connsiteX1" fmla="*/ 7635 w 1272835"/>
                <a:gd name="connsiteY1" fmla="*/ 2015708 h 4220914"/>
                <a:gd name="connsiteX2" fmla="*/ 728893 w 1272835"/>
                <a:gd name="connsiteY2" fmla="*/ 23171 h 4220914"/>
                <a:gd name="connsiteX3" fmla="*/ 51761 w 1272835"/>
                <a:gd name="connsiteY3" fmla="*/ 2024488 h 4220914"/>
                <a:gd name="connsiteX4" fmla="*/ 1272835 w 1272835"/>
                <a:gd name="connsiteY4" fmla="*/ 4192266 h 4220914"/>
                <a:gd name="connsiteX0" fmla="*/ 1273078 w 1273078"/>
                <a:gd name="connsiteY0" fmla="*/ 4192266 h 4220914"/>
                <a:gd name="connsiteX1" fmla="*/ 7878 w 1273078"/>
                <a:gd name="connsiteY1" fmla="*/ 2015708 h 4220914"/>
                <a:gd name="connsiteX2" fmla="*/ 729136 w 1273078"/>
                <a:gd name="connsiteY2" fmla="*/ 23171 h 4220914"/>
                <a:gd name="connsiteX3" fmla="*/ 52004 w 1273078"/>
                <a:gd name="connsiteY3" fmla="*/ 2024488 h 4220914"/>
                <a:gd name="connsiteX4" fmla="*/ 1273078 w 1273078"/>
                <a:gd name="connsiteY4" fmla="*/ 4192266 h 4220914"/>
                <a:gd name="connsiteX0" fmla="*/ 1254893 w 1254893"/>
                <a:gd name="connsiteY0" fmla="*/ 4192266 h 4221417"/>
                <a:gd name="connsiteX1" fmla="*/ 8067 w 1254893"/>
                <a:gd name="connsiteY1" fmla="*/ 2049851 h 4221417"/>
                <a:gd name="connsiteX2" fmla="*/ 710951 w 1254893"/>
                <a:gd name="connsiteY2" fmla="*/ 23171 h 4221417"/>
                <a:gd name="connsiteX3" fmla="*/ 33819 w 1254893"/>
                <a:gd name="connsiteY3" fmla="*/ 2024488 h 4221417"/>
                <a:gd name="connsiteX4" fmla="*/ 1254893 w 1254893"/>
                <a:gd name="connsiteY4" fmla="*/ 4192266 h 4221417"/>
                <a:gd name="connsiteX0" fmla="*/ 1254943 w 1867785"/>
                <a:gd name="connsiteY0" fmla="*/ 5674399 h 5707680"/>
                <a:gd name="connsiteX1" fmla="*/ 8117 w 1867785"/>
                <a:gd name="connsiteY1" fmla="*/ 3531984 h 5707680"/>
                <a:gd name="connsiteX2" fmla="*/ 1863136 w 1867785"/>
                <a:gd name="connsiteY2" fmla="*/ 13425 h 5707680"/>
                <a:gd name="connsiteX3" fmla="*/ 33869 w 1867785"/>
                <a:gd name="connsiteY3" fmla="*/ 3506621 h 5707680"/>
                <a:gd name="connsiteX4" fmla="*/ 1254943 w 1867785"/>
                <a:gd name="connsiteY4" fmla="*/ 5674399 h 5707680"/>
                <a:gd name="connsiteX0" fmla="*/ 207457 w 2535030"/>
                <a:gd name="connsiteY0" fmla="*/ 6370261 h 6395080"/>
                <a:gd name="connsiteX1" fmla="*/ 674557 w 2535030"/>
                <a:gd name="connsiteY1" fmla="*/ 3532524 h 6395080"/>
                <a:gd name="connsiteX2" fmla="*/ 2529576 w 2535030"/>
                <a:gd name="connsiteY2" fmla="*/ 13965 h 6395080"/>
                <a:gd name="connsiteX3" fmla="*/ 700309 w 2535030"/>
                <a:gd name="connsiteY3" fmla="*/ 3507161 h 6395080"/>
                <a:gd name="connsiteX4" fmla="*/ 207457 w 2535030"/>
                <a:gd name="connsiteY4" fmla="*/ 6370261 h 6395080"/>
                <a:gd name="connsiteX0" fmla="*/ 183383 w 2510956"/>
                <a:gd name="connsiteY0" fmla="*/ 6370261 h 6395080"/>
                <a:gd name="connsiteX1" fmla="*/ 650483 w 2510956"/>
                <a:gd name="connsiteY1" fmla="*/ 3532524 h 6395080"/>
                <a:gd name="connsiteX2" fmla="*/ 2505502 w 2510956"/>
                <a:gd name="connsiteY2" fmla="*/ 13965 h 6395080"/>
                <a:gd name="connsiteX3" fmla="*/ 676235 w 2510956"/>
                <a:gd name="connsiteY3" fmla="*/ 3507161 h 6395080"/>
                <a:gd name="connsiteX4" fmla="*/ 183383 w 2510956"/>
                <a:gd name="connsiteY4" fmla="*/ 6370261 h 6395080"/>
                <a:gd name="connsiteX0" fmla="*/ 173591 w 2501164"/>
                <a:gd name="connsiteY0" fmla="*/ 6370261 h 6370260"/>
                <a:gd name="connsiteX1" fmla="*/ 640691 w 2501164"/>
                <a:gd name="connsiteY1" fmla="*/ 3532524 h 6370260"/>
                <a:gd name="connsiteX2" fmla="*/ 2495710 w 2501164"/>
                <a:gd name="connsiteY2" fmla="*/ 13965 h 6370260"/>
                <a:gd name="connsiteX3" fmla="*/ 666443 w 2501164"/>
                <a:gd name="connsiteY3" fmla="*/ 3507161 h 6370260"/>
                <a:gd name="connsiteX4" fmla="*/ 173591 w 2501164"/>
                <a:gd name="connsiteY4" fmla="*/ 6370261 h 6370260"/>
                <a:gd name="connsiteX0" fmla="*/ 173591 w 2500845"/>
                <a:gd name="connsiteY0" fmla="*/ 6370371 h 6370370"/>
                <a:gd name="connsiteX1" fmla="*/ 640691 w 2500845"/>
                <a:gd name="connsiteY1" fmla="*/ 3532634 h 6370370"/>
                <a:gd name="connsiteX2" fmla="*/ 2495710 w 2500845"/>
                <a:gd name="connsiteY2" fmla="*/ 14075 h 6370370"/>
                <a:gd name="connsiteX3" fmla="*/ 564838 w 2500845"/>
                <a:gd name="connsiteY3" fmla="*/ 3484774 h 6370370"/>
                <a:gd name="connsiteX4" fmla="*/ 173591 w 2500845"/>
                <a:gd name="connsiteY4" fmla="*/ 6370371 h 6370370"/>
                <a:gd name="connsiteX0" fmla="*/ 167532 w 2494786"/>
                <a:gd name="connsiteY0" fmla="*/ 6370371 h 6370370"/>
                <a:gd name="connsiteX1" fmla="*/ 669020 w 2494786"/>
                <a:gd name="connsiteY1" fmla="*/ 3491541 h 6370370"/>
                <a:gd name="connsiteX2" fmla="*/ 2489651 w 2494786"/>
                <a:gd name="connsiteY2" fmla="*/ 14075 h 6370370"/>
                <a:gd name="connsiteX3" fmla="*/ 558779 w 2494786"/>
                <a:gd name="connsiteY3" fmla="*/ 3484774 h 6370370"/>
                <a:gd name="connsiteX4" fmla="*/ 167532 w 2494786"/>
                <a:gd name="connsiteY4" fmla="*/ 6370371 h 6370370"/>
                <a:gd name="connsiteX0" fmla="*/ 245875 w 2573129"/>
                <a:gd name="connsiteY0" fmla="*/ 6370371 h 6370370"/>
                <a:gd name="connsiteX1" fmla="*/ 420981 w 2573129"/>
                <a:gd name="connsiteY1" fmla="*/ 3536171 h 6370370"/>
                <a:gd name="connsiteX2" fmla="*/ 2567994 w 2573129"/>
                <a:gd name="connsiteY2" fmla="*/ 14075 h 6370370"/>
                <a:gd name="connsiteX3" fmla="*/ 637122 w 2573129"/>
                <a:gd name="connsiteY3" fmla="*/ 3484774 h 6370370"/>
                <a:gd name="connsiteX4" fmla="*/ 245875 w 2573129"/>
                <a:gd name="connsiteY4" fmla="*/ 6370371 h 6370370"/>
                <a:gd name="connsiteX0" fmla="*/ 245875 w 2572715"/>
                <a:gd name="connsiteY0" fmla="*/ 6368365 h 6368364"/>
                <a:gd name="connsiteX1" fmla="*/ 420981 w 2572715"/>
                <a:gd name="connsiteY1" fmla="*/ 3534165 h 6368364"/>
                <a:gd name="connsiteX2" fmla="*/ 2567994 w 2572715"/>
                <a:gd name="connsiteY2" fmla="*/ 12069 h 6368364"/>
                <a:gd name="connsiteX3" fmla="*/ 484974 w 2572715"/>
                <a:gd name="connsiteY3" fmla="*/ 3952395 h 6368364"/>
                <a:gd name="connsiteX4" fmla="*/ 245875 w 2572715"/>
                <a:gd name="connsiteY4" fmla="*/ 6368365 h 6368364"/>
                <a:gd name="connsiteX0" fmla="*/ 269355 w 2596195"/>
                <a:gd name="connsiteY0" fmla="*/ 6368365 h 6368364"/>
                <a:gd name="connsiteX1" fmla="*/ 378185 w 2596195"/>
                <a:gd name="connsiteY1" fmla="*/ 4016305 h 6368364"/>
                <a:gd name="connsiteX2" fmla="*/ 2591474 w 2596195"/>
                <a:gd name="connsiteY2" fmla="*/ 12069 h 6368364"/>
                <a:gd name="connsiteX3" fmla="*/ 508454 w 2596195"/>
                <a:gd name="connsiteY3" fmla="*/ 3952395 h 6368364"/>
                <a:gd name="connsiteX4" fmla="*/ 269355 w 2596195"/>
                <a:gd name="connsiteY4" fmla="*/ 6368365 h 6368364"/>
                <a:gd name="connsiteX0" fmla="*/ 213780 w 2540620"/>
                <a:gd name="connsiteY0" fmla="*/ 6368365 h 6368364"/>
                <a:gd name="connsiteX1" fmla="*/ 322610 w 2540620"/>
                <a:gd name="connsiteY1" fmla="*/ 4016305 h 6368364"/>
                <a:gd name="connsiteX2" fmla="*/ 2535899 w 2540620"/>
                <a:gd name="connsiteY2" fmla="*/ 12069 h 6368364"/>
                <a:gd name="connsiteX3" fmla="*/ 452879 w 2540620"/>
                <a:gd name="connsiteY3" fmla="*/ 3952395 h 6368364"/>
                <a:gd name="connsiteX4" fmla="*/ 213780 w 2540620"/>
                <a:gd name="connsiteY4" fmla="*/ 6368365 h 636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620" h="6368364">
                  <a:moveTo>
                    <a:pt x="213780" y="6368365"/>
                  </a:moveTo>
                  <a:cubicBezTo>
                    <a:pt x="-239269" y="5377044"/>
                    <a:pt x="140778" y="4513896"/>
                    <a:pt x="322610" y="4016305"/>
                  </a:cubicBezTo>
                  <a:cubicBezTo>
                    <a:pt x="504442" y="3518714"/>
                    <a:pt x="2443781" y="89621"/>
                    <a:pt x="2535899" y="12069"/>
                  </a:cubicBezTo>
                  <a:cubicBezTo>
                    <a:pt x="2644724" y="-217558"/>
                    <a:pt x="839899" y="2893013"/>
                    <a:pt x="452879" y="3952395"/>
                  </a:cubicBezTo>
                  <a:cubicBezTo>
                    <a:pt x="65859" y="5011777"/>
                    <a:pt x="67185" y="5851154"/>
                    <a:pt x="213780" y="63683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3" name="Moon 5"/>
            <p:cNvSpPr/>
            <p:nvPr/>
          </p:nvSpPr>
          <p:spPr>
            <a:xfrm rot="15253764">
              <a:off x="3617946" y="618629"/>
              <a:ext cx="962058" cy="2787606"/>
            </a:xfrm>
            <a:custGeom>
              <a:avLst/>
              <a:gdLst>
                <a:gd name="connsiteX0" fmla="*/ 432048 w 432048"/>
                <a:gd name="connsiteY0" fmla="*/ 1296144 h 1296144"/>
                <a:gd name="connsiteX1" fmla="*/ 0 w 432048"/>
                <a:gd name="connsiteY1" fmla="*/ 648072 h 1296144"/>
                <a:gd name="connsiteX2" fmla="*/ 432048 w 432048"/>
                <a:gd name="connsiteY2" fmla="*/ 0 h 1296144"/>
                <a:gd name="connsiteX3" fmla="*/ 57622 w 432048"/>
                <a:gd name="connsiteY3" fmla="*/ 648072 h 1296144"/>
                <a:gd name="connsiteX4" fmla="*/ 432048 w 432048"/>
                <a:gd name="connsiteY4" fmla="*/ 1296144 h 1296144"/>
                <a:gd name="connsiteX0" fmla="*/ 654797 w 654797"/>
                <a:gd name="connsiteY0" fmla="*/ 1296144 h 1296144"/>
                <a:gd name="connsiteX1" fmla="*/ 0 w 654797"/>
                <a:gd name="connsiteY1" fmla="*/ 600927 h 1296144"/>
                <a:gd name="connsiteX2" fmla="*/ 654797 w 654797"/>
                <a:gd name="connsiteY2" fmla="*/ 0 h 1296144"/>
                <a:gd name="connsiteX3" fmla="*/ 280371 w 654797"/>
                <a:gd name="connsiteY3" fmla="*/ 648072 h 1296144"/>
                <a:gd name="connsiteX4" fmla="*/ 654797 w 654797"/>
                <a:gd name="connsiteY4" fmla="*/ 1296144 h 1296144"/>
                <a:gd name="connsiteX0" fmla="*/ 654797 w 654797"/>
                <a:gd name="connsiteY0" fmla="*/ 1296144 h 1296144"/>
                <a:gd name="connsiteX1" fmla="*/ 0 w 654797"/>
                <a:gd name="connsiteY1" fmla="*/ 600927 h 1296144"/>
                <a:gd name="connsiteX2" fmla="*/ 654797 w 654797"/>
                <a:gd name="connsiteY2" fmla="*/ 0 h 1296144"/>
                <a:gd name="connsiteX3" fmla="*/ 44126 w 654797"/>
                <a:gd name="connsiteY3" fmla="*/ 609707 h 1296144"/>
                <a:gd name="connsiteX4" fmla="*/ 654797 w 654797"/>
                <a:gd name="connsiteY4" fmla="*/ 1296144 h 1296144"/>
                <a:gd name="connsiteX0" fmla="*/ 1278274 w 1278274"/>
                <a:gd name="connsiteY0" fmla="*/ 2777485 h 2777485"/>
                <a:gd name="connsiteX1" fmla="*/ 13074 w 1278274"/>
                <a:gd name="connsiteY1" fmla="*/ 600927 h 2777485"/>
                <a:gd name="connsiteX2" fmla="*/ 667871 w 1278274"/>
                <a:gd name="connsiteY2" fmla="*/ 0 h 2777485"/>
                <a:gd name="connsiteX3" fmla="*/ 57200 w 1278274"/>
                <a:gd name="connsiteY3" fmla="*/ 609707 h 2777485"/>
                <a:gd name="connsiteX4" fmla="*/ 1278274 w 1278274"/>
                <a:gd name="connsiteY4" fmla="*/ 2777485 h 2777485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5782 w 1275782"/>
                <a:gd name="connsiteY0" fmla="*/ 4217546 h 4246308"/>
                <a:gd name="connsiteX1" fmla="*/ 10582 w 1275782"/>
                <a:gd name="connsiteY1" fmla="*/ 2040988 h 4246308"/>
                <a:gd name="connsiteX2" fmla="*/ 711841 w 1275782"/>
                <a:gd name="connsiteY2" fmla="*/ 0 h 4246308"/>
                <a:gd name="connsiteX3" fmla="*/ 54708 w 1275782"/>
                <a:gd name="connsiteY3" fmla="*/ 2049768 h 4246308"/>
                <a:gd name="connsiteX4" fmla="*/ 1275782 w 1275782"/>
                <a:gd name="connsiteY4" fmla="*/ 4217546 h 4246308"/>
                <a:gd name="connsiteX0" fmla="*/ 1275782 w 1275782"/>
                <a:gd name="connsiteY0" fmla="*/ 4217546 h 4246308"/>
                <a:gd name="connsiteX1" fmla="*/ 10582 w 1275782"/>
                <a:gd name="connsiteY1" fmla="*/ 2040988 h 4246308"/>
                <a:gd name="connsiteX2" fmla="*/ 711841 w 1275782"/>
                <a:gd name="connsiteY2" fmla="*/ 0 h 4246308"/>
                <a:gd name="connsiteX3" fmla="*/ 54708 w 1275782"/>
                <a:gd name="connsiteY3" fmla="*/ 2049768 h 4246308"/>
                <a:gd name="connsiteX4" fmla="*/ 1275782 w 1275782"/>
                <a:gd name="connsiteY4" fmla="*/ 4217546 h 4246308"/>
                <a:gd name="connsiteX0" fmla="*/ 1273911 w 1273911"/>
                <a:gd name="connsiteY0" fmla="*/ 4224226 h 4252988"/>
                <a:gd name="connsiteX1" fmla="*/ 8711 w 1273911"/>
                <a:gd name="connsiteY1" fmla="*/ 2047668 h 4252988"/>
                <a:gd name="connsiteX2" fmla="*/ 709970 w 1273911"/>
                <a:gd name="connsiteY2" fmla="*/ 6680 h 4252988"/>
                <a:gd name="connsiteX3" fmla="*/ 52837 w 1273911"/>
                <a:gd name="connsiteY3" fmla="*/ 2056448 h 4252988"/>
                <a:gd name="connsiteX4" fmla="*/ 1273911 w 1273911"/>
                <a:gd name="connsiteY4" fmla="*/ 4224226 h 4252988"/>
                <a:gd name="connsiteX0" fmla="*/ 1273911 w 1273911"/>
                <a:gd name="connsiteY0" fmla="*/ 4240184 h 4268946"/>
                <a:gd name="connsiteX1" fmla="*/ 8711 w 1273911"/>
                <a:gd name="connsiteY1" fmla="*/ 2063626 h 4268946"/>
                <a:gd name="connsiteX2" fmla="*/ 709970 w 1273911"/>
                <a:gd name="connsiteY2" fmla="*/ 22638 h 4268946"/>
                <a:gd name="connsiteX3" fmla="*/ 52837 w 1273911"/>
                <a:gd name="connsiteY3" fmla="*/ 2072406 h 4268946"/>
                <a:gd name="connsiteX4" fmla="*/ 1273911 w 1273911"/>
                <a:gd name="connsiteY4" fmla="*/ 4240184 h 4268946"/>
                <a:gd name="connsiteX0" fmla="*/ 1273154 w 1273154"/>
                <a:gd name="connsiteY0" fmla="*/ 4192266 h 4220914"/>
                <a:gd name="connsiteX1" fmla="*/ 7954 w 1273154"/>
                <a:gd name="connsiteY1" fmla="*/ 2015708 h 4220914"/>
                <a:gd name="connsiteX2" fmla="*/ 729212 w 1273154"/>
                <a:gd name="connsiteY2" fmla="*/ 23171 h 4220914"/>
                <a:gd name="connsiteX3" fmla="*/ 52080 w 1273154"/>
                <a:gd name="connsiteY3" fmla="*/ 2024488 h 4220914"/>
                <a:gd name="connsiteX4" fmla="*/ 1273154 w 1273154"/>
                <a:gd name="connsiteY4" fmla="*/ 4192266 h 4220914"/>
                <a:gd name="connsiteX0" fmla="*/ 1272835 w 1272835"/>
                <a:gd name="connsiteY0" fmla="*/ 4192266 h 4220914"/>
                <a:gd name="connsiteX1" fmla="*/ 7635 w 1272835"/>
                <a:gd name="connsiteY1" fmla="*/ 2015708 h 4220914"/>
                <a:gd name="connsiteX2" fmla="*/ 728893 w 1272835"/>
                <a:gd name="connsiteY2" fmla="*/ 23171 h 4220914"/>
                <a:gd name="connsiteX3" fmla="*/ 51761 w 1272835"/>
                <a:gd name="connsiteY3" fmla="*/ 2024488 h 4220914"/>
                <a:gd name="connsiteX4" fmla="*/ 1272835 w 1272835"/>
                <a:gd name="connsiteY4" fmla="*/ 4192266 h 4220914"/>
                <a:gd name="connsiteX0" fmla="*/ 1273078 w 1273078"/>
                <a:gd name="connsiteY0" fmla="*/ 4192266 h 4220914"/>
                <a:gd name="connsiteX1" fmla="*/ 7878 w 1273078"/>
                <a:gd name="connsiteY1" fmla="*/ 2015708 h 4220914"/>
                <a:gd name="connsiteX2" fmla="*/ 729136 w 1273078"/>
                <a:gd name="connsiteY2" fmla="*/ 23171 h 4220914"/>
                <a:gd name="connsiteX3" fmla="*/ 52004 w 1273078"/>
                <a:gd name="connsiteY3" fmla="*/ 2024488 h 4220914"/>
                <a:gd name="connsiteX4" fmla="*/ 1273078 w 1273078"/>
                <a:gd name="connsiteY4" fmla="*/ 4192266 h 4220914"/>
                <a:gd name="connsiteX0" fmla="*/ 1254893 w 1254893"/>
                <a:gd name="connsiteY0" fmla="*/ 4192266 h 4221417"/>
                <a:gd name="connsiteX1" fmla="*/ 8067 w 1254893"/>
                <a:gd name="connsiteY1" fmla="*/ 2049851 h 4221417"/>
                <a:gd name="connsiteX2" fmla="*/ 710951 w 1254893"/>
                <a:gd name="connsiteY2" fmla="*/ 23171 h 4221417"/>
                <a:gd name="connsiteX3" fmla="*/ 33819 w 1254893"/>
                <a:gd name="connsiteY3" fmla="*/ 2024488 h 4221417"/>
                <a:gd name="connsiteX4" fmla="*/ 1254893 w 1254893"/>
                <a:gd name="connsiteY4" fmla="*/ 4192266 h 4221417"/>
                <a:gd name="connsiteX0" fmla="*/ 1254943 w 1867785"/>
                <a:gd name="connsiteY0" fmla="*/ 5674399 h 5707680"/>
                <a:gd name="connsiteX1" fmla="*/ 8117 w 1867785"/>
                <a:gd name="connsiteY1" fmla="*/ 3531984 h 5707680"/>
                <a:gd name="connsiteX2" fmla="*/ 1863136 w 1867785"/>
                <a:gd name="connsiteY2" fmla="*/ 13425 h 5707680"/>
                <a:gd name="connsiteX3" fmla="*/ 33869 w 1867785"/>
                <a:gd name="connsiteY3" fmla="*/ 3506621 h 5707680"/>
                <a:gd name="connsiteX4" fmla="*/ 1254943 w 1867785"/>
                <a:gd name="connsiteY4" fmla="*/ 5674399 h 5707680"/>
                <a:gd name="connsiteX0" fmla="*/ 207457 w 2535030"/>
                <a:gd name="connsiteY0" fmla="*/ 6370261 h 6395080"/>
                <a:gd name="connsiteX1" fmla="*/ 674557 w 2535030"/>
                <a:gd name="connsiteY1" fmla="*/ 3532524 h 6395080"/>
                <a:gd name="connsiteX2" fmla="*/ 2529576 w 2535030"/>
                <a:gd name="connsiteY2" fmla="*/ 13965 h 6395080"/>
                <a:gd name="connsiteX3" fmla="*/ 700309 w 2535030"/>
                <a:gd name="connsiteY3" fmla="*/ 3507161 h 6395080"/>
                <a:gd name="connsiteX4" fmla="*/ 207457 w 2535030"/>
                <a:gd name="connsiteY4" fmla="*/ 6370261 h 6395080"/>
                <a:gd name="connsiteX0" fmla="*/ 183383 w 2510956"/>
                <a:gd name="connsiteY0" fmla="*/ 6370261 h 6395080"/>
                <a:gd name="connsiteX1" fmla="*/ 650483 w 2510956"/>
                <a:gd name="connsiteY1" fmla="*/ 3532524 h 6395080"/>
                <a:gd name="connsiteX2" fmla="*/ 2505502 w 2510956"/>
                <a:gd name="connsiteY2" fmla="*/ 13965 h 6395080"/>
                <a:gd name="connsiteX3" fmla="*/ 676235 w 2510956"/>
                <a:gd name="connsiteY3" fmla="*/ 3507161 h 6395080"/>
                <a:gd name="connsiteX4" fmla="*/ 183383 w 2510956"/>
                <a:gd name="connsiteY4" fmla="*/ 6370261 h 6395080"/>
                <a:gd name="connsiteX0" fmla="*/ 173591 w 2501164"/>
                <a:gd name="connsiteY0" fmla="*/ 6370261 h 6370260"/>
                <a:gd name="connsiteX1" fmla="*/ 640691 w 2501164"/>
                <a:gd name="connsiteY1" fmla="*/ 3532524 h 6370260"/>
                <a:gd name="connsiteX2" fmla="*/ 2495710 w 2501164"/>
                <a:gd name="connsiteY2" fmla="*/ 13965 h 6370260"/>
                <a:gd name="connsiteX3" fmla="*/ 666443 w 2501164"/>
                <a:gd name="connsiteY3" fmla="*/ 3507161 h 6370260"/>
                <a:gd name="connsiteX4" fmla="*/ 173591 w 2501164"/>
                <a:gd name="connsiteY4" fmla="*/ 6370261 h 6370260"/>
                <a:gd name="connsiteX0" fmla="*/ 173591 w 2500845"/>
                <a:gd name="connsiteY0" fmla="*/ 6370371 h 6370370"/>
                <a:gd name="connsiteX1" fmla="*/ 640691 w 2500845"/>
                <a:gd name="connsiteY1" fmla="*/ 3532634 h 6370370"/>
                <a:gd name="connsiteX2" fmla="*/ 2495710 w 2500845"/>
                <a:gd name="connsiteY2" fmla="*/ 14075 h 6370370"/>
                <a:gd name="connsiteX3" fmla="*/ 564838 w 2500845"/>
                <a:gd name="connsiteY3" fmla="*/ 3484774 h 6370370"/>
                <a:gd name="connsiteX4" fmla="*/ 173591 w 2500845"/>
                <a:gd name="connsiteY4" fmla="*/ 6370371 h 6370370"/>
                <a:gd name="connsiteX0" fmla="*/ 167532 w 2494786"/>
                <a:gd name="connsiteY0" fmla="*/ 6370371 h 6370370"/>
                <a:gd name="connsiteX1" fmla="*/ 669020 w 2494786"/>
                <a:gd name="connsiteY1" fmla="*/ 3491541 h 6370370"/>
                <a:gd name="connsiteX2" fmla="*/ 2489651 w 2494786"/>
                <a:gd name="connsiteY2" fmla="*/ 14075 h 6370370"/>
                <a:gd name="connsiteX3" fmla="*/ 558779 w 2494786"/>
                <a:gd name="connsiteY3" fmla="*/ 3484774 h 6370370"/>
                <a:gd name="connsiteX4" fmla="*/ 167532 w 2494786"/>
                <a:gd name="connsiteY4" fmla="*/ 6370371 h 6370370"/>
                <a:gd name="connsiteX0" fmla="*/ 245875 w 2573129"/>
                <a:gd name="connsiteY0" fmla="*/ 6370371 h 6370370"/>
                <a:gd name="connsiteX1" fmla="*/ 420981 w 2573129"/>
                <a:gd name="connsiteY1" fmla="*/ 3536171 h 6370370"/>
                <a:gd name="connsiteX2" fmla="*/ 2567994 w 2573129"/>
                <a:gd name="connsiteY2" fmla="*/ 14075 h 6370370"/>
                <a:gd name="connsiteX3" fmla="*/ 637122 w 2573129"/>
                <a:gd name="connsiteY3" fmla="*/ 3484774 h 6370370"/>
                <a:gd name="connsiteX4" fmla="*/ 245875 w 2573129"/>
                <a:gd name="connsiteY4" fmla="*/ 6370371 h 6370370"/>
                <a:gd name="connsiteX0" fmla="*/ 245875 w 2572715"/>
                <a:gd name="connsiteY0" fmla="*/ 6368365 h 6368364"/>
                <a:gd name="connsiteX1" fmla="*/ 420981 w 2572715"/>
                <a:gd name="connsiteY1" fmla="*/ 3534165 h 6368364"/>
                <a:gd name="connsiteX2" fmla="*/ 2567994 w 2572715"/>
                <a:gd name="connsiteY2" fmla="*/ 12069 h 6368364"/>
                <a:gd name="connsiteX3" fmla="*/ 484974 w 2572715"/>
                <a:gd name="connsiteY3" fmla="*/ 3952395 h 6368364"/>
                <a:gd name="connsiteX4" fmla="*/ 245875 w 2572715"/>
                <a:gd name="connsiteY4" fmla="*/ 6368365 h 6368364"/>
                <a:gd name="connsiteX0" fmla="*/ 269355 w 2596195"/>
                <a:gd name="connsiteY0" fmla="*/ 6368365 h 6368364"/>
                <a:gd name="connsiteX1" fmla="*/ 378185 w 2596195"/>
                <a:gd name="connsiteY1" fmla="*/ 4016305 h 6368364"/>
                <a:gd name="connsiteX2" fmla="*/ 2591474 w 2596195"/>
                <a:gd name="connsiteY2" fmla="*/ 12069 h 6368364"/>
                <a:gd name="connsiteX3" fmla="*/ 508454 w 2596195"/>
                <a:gd name="connsiteY3" fmla="*/ 3952395 h 6368364"/>
                <a:gd name="connsiteX4" fmla="*/ 269355 w 2596195"/>
                <a:gd name="connsiteY4" fmla="*/ 6368365 h 6368364"/>
                <a:gd name="connsiteX0" fmla="*/ 213780 w 2540620"/>
                <a:gd name="connsiteY0" fmla="*/ 6368365 h 6368364"/>
                <a:gd name="connsiteX1" fmla="*/ 322610 w 2540620"/>
                <a:gd name="connsiteY1" fmla="*/ 4016305 h 6368364"/>
                <a:gd name="connsiteX2" fmla="*/ 2535899 w 2540620"/>
                <a:gd name="connsiteY2" fmla="*/ 12069 h 6368364"/>
                <a:gd name="connsiteX3" fmla="*/ 452879 w 2540620"/>
                <a:gd name="connsiteY3" fmla="*/ 3952395 h 6368364"/>
                <a:gd name="connsiteX4" fmla="*/ 213780 w 2540620"/>
                <a:gd name="connsiteY4" fmla="*/ 6368365 h 6368364"/>
                <a:gd name="connsiteX0" fmla="*/ 213780 w 2540620"/>
                <a:gd name="connsiteY0" fmla="*/ 6368365 h 6368364"/>
                <a:gd name="connsiteX1" fmla="*/ 322610 w 2540620"/>
                <a:gd name="connsiteY1" fmla="*/ 4016305 h 6368364"/>
                <a:gd name="connsiteX2" fmla="*/ 2535899 w 2540620"/>
                <a:gd name="connsiteY2" fmla="*/ 12069 h 6368364"/>
                <a:gd name="connsiteX3" fmla="*/ 452879 w 2540620"/>
                <a:gd name="connsiteY3" fmla="*/ 3952395 h 6368364"/>
                <a:gd name="connsiteX4" fmla="*/ 213780 w 2540620"/>
                <a:gd name="connsiteY4" fmla="*/ 6368365 h 6368364"/>
                <a:gd name="connsiteX0" fmla="*/ 213780 w 2540435"/>
                <a:gd name="connsiteY0" fmla="*/ 6367416 h 6367415"/>
                <a:gd name="connsiteX1" fmla="*/ 322610 w 2540435"/>
                <a:gd name="connsiteY1" fmla="*/ 4015356 h 6367415"/>
                <a:gd name="connsiteX2" fmla="*/ 2535899 w 2540435"/>
                <a:gd name="connsiteY2" fmla="*/ 11120 h 6367415"/>
                <a:gd name="connsiteX3" fmla="*/ 375864 w 2540435"/>
                <a:gd name="connsiteY3" fmla="*/ 4231868 h 6367415"/>
                <a:gd name="connsiteX4" fmla="*/ 213780 w 2540435"/>
                <a:gd name="connsiteY4" fmla="*/ 6367416 h 6367415"/>
                <a:gd name="connsiteX0" fmla="*/ 213780 w 2540646"/>
                <a:gd name="connsiteY0" fmla="*/ 6368278 h 6368277"/>
                <a:gd name="connsiteX1" fmla="*/ 322610 w 2540646"/>
                <a:gd name="connsiteY1" fmla="*/ 4016218 h 6368277"/>
                <a:gd name="connsiteX2" fmla="*/ 2535899 w 2540646"/>
                <a:gd name="connsiteY2" fmla="*/ 11982 h 6368277"/>
                <a:gd name="connsiteX3" fmla="*/ 375864 w 2540646"/>
                <a:gd name="connsiteY3" fmla="*/ 4232730 h 6368277"/>
                <a:gd name="connsiteX4" fmla="*/ 213780 w 2540646"/>
                <a:gd name="connsiteY4" fmla="*/ 6368278 h 6368277"/>
                <a:gd name="connsiteX0" fmla="*/ 213780 w 2540704"/>
                <a:gd name="connsiteY0" fmla="*/ 6369029 h 6369028"/>
                <a:gd name="connsiteX1" fmla="*/ 322610 w 2540704"/>
                <a:gd name="connsiteY1" fmla="*/ 4016969 h 6369028"/>
                <a:gd name="connsiteX2" fmla="*/ 2535899 w 2540704"/>
                <a:gd name="connsiteY2" fmla="*/ 12733 h 6369028"/>
                <a:gd name="connsiteX3" fmla="*/ 398525 w 2540704"/>
                <a:gd name="connsiteY3" fmla="*/ 4037554 h 6369028"/>
                <a:gd name="connsiteX4" fmla="*/ 213780 w 2540704"/>
                <a:gd name="connsiteY4" fmla="*/ 6369029 h 6369028"/>
                <a:gd name="connsiteX0" fmla="*/ 213780 w 2539867"/>
                <a:gd name="connsiteY0" fmla="*/ 6406321 h 6406320"/>
                <a:gd name="connsiteX1" fmla="*/ 322610 w 2539867"/>
                <a:gd name="connsiteY1" fmla="*/ 4054261 h 6406320"/>
                <a:gd name="connsiteX2" fmla="*/ 2535899 w 2539867"/>
                <a:gd name="connsiteY2" fmla="*/ 50025 h 6406320"/>
                <a:gd name="connsiteX3" fmla="*/ 398525 w 2539867"/>
                <a:gd name="connsiteY3" fmla="*/ 4074846 h 6406320"/>
                <a:gd name="connsiteX4" fmla="*/ 213780 w 2539867"/>
                <a:gd name="connsiteY4" fmla="*/ 6406321 h 6406320"/>
                <a:gd name="connsiteX0" fmla="*/ 213780 w 2539867"/>
                <a:gd name="connsiteY0" fmla="*/ 6406321 h 6406320"/>
                <a:gd name="connsiteX1" fmla="*/ 322610 w 2539867"/>
                <a:gd name="connsiteY1" fmla="*/ 4054261 h 6406320"/>
                <a:gd name="connsiteX2" fmla="*/ 2535899 w 2539867"/>
                <a:gd name="connsiteY2" fmla="*/ 50025 h 6406320"/>
                <a:gd name="connsiteX3" fmla="*/ 398525 w 2539867"/>
                <a:gd name="connsiteY3" fmla="*/ 4074846 h 6406320"/>
                <a:gd name="connsiteX4" fmla="*/ 213780 w 2539867"/>
                <a:gd name="connsiteY4" fmla="*/ 6406321 h 640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867" h="6406320">
                  <a:moveTo>
                    <a:pt x="213780" y="6406321"/>
                  </a:moveTo>
                  <a:cubicBezTo>
                    <a:pt x="-239269" y="5415000"/>
                    <a:pt x="140778" y="4551852"/>
                    <a:pt x="322610" y="4054261"/>
                  </a:cubicBezTo>
                  <a:cubicBezTo>
                    <a:pt x="504442" y="3556670"/>
                    <a:pt x="2273681" y="-213307"/>
                    <a:pt x="2535899" y="50025"/>
                  </a:cubicBezTo>
                  <a:cubicBezTo>
                    <a:pt x="2634329" y="-436636"/>
                    <a:pt x="873574" y="2755415"/>
                    <a:pt x="398525" y="4074846"/>
                  </a:cubicBezTo>
                  <a:cubicBezTo>
                    <a:pt x="-76524" y="5394277"/>
                    <a:pt x="67185" y="5889110"/>
                    <a:pt x="213780" y="64063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4" name="Diamond 23"/>
            <p:cNvSpPr/>
            <p:nvPr/>
          </p:nvSpPr>
          <p:spPr>
            <a:xfrm>
              <a:off x="4328788" y="1846409"/>
              <a:ext cx="118424" cy="9771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Diamond 24"/>
            <p:cNvSpPr/>
            <p:nvPr/>
          </p:nvSpPr>
          <p:spPr>
            <a:xfrm>
              <a:off x="3206586" y="2038531"/>
              <a:ext cx="103951" cy="93671"/>
            </a:xfrm>
            <a:custGeom>
              <a:avLst/>
              <a:gdLst>
                <a:gd name="connsiteX0" fmla="*/ 0 w 79822"/>
                <a:gd name="connsiteY0" fmla="*/ 51399 h 102798"/>
                <a:gd name="connsiteX1" fmla="*/ 39911 w 79822"/>
                <a:gd name="connsiteY1" fmla="*/ 0 h 102798"/>
                <a:gd name="connsiteX2" fmla="*/ 79822 w 79822"/>
                <a:gd name="connsiteY2" fmla="*/ 51399 h 102798"/>
                <a:gd name="connsiteX3" fmla="*/ 39911 w 79822"/>
                <a:gd name="connsiteY3" fmla="*/ 102798 h 102798"/>
                <a:gd name="connsiteX4" fmla="*/ 0 w 79822"/>
                <a:gd name="connsiteY4" fmla="*/ 51399 h 102798"/>
                <a:gd name="connsiteX0" fmla="*/ 0 w 79822"/>
                <a:gd name="connsiteY0" fmla="*/ 51399 h 101631"/>
                <a:gd name="connsiteX1" fmla="*/ 39911 w 79822"/>
                <a:gd name="connsiteY1" fmla="*/ 0 h 101631"/>
                <a:gd name="connsiteX2" fmla="*/ 79822 w 79822"/>
                <a:gd name="connsiteY2" fmla="*/ 51399 h 101631"/>
                <a:gd name="connsiteX3" fmla="*/ 23283 w 79822"/>
                <a:gd name="connsiteY3" fmla="*/ 101631 h 101631"/>
                <a:gd name="connsiteX4" fmla="*/ 0 w 79822"/>
                <a:gd name="connsiteY4" fmla="*/ 51399 h 101631"/>
                <a:gd name="connsiteX0" fmla="*/ 0 w 79822"/>
                <a:gd name="connsiteY0" fmla="*/ 43439 h 93671"/>
                <a:gd name="connsiteX1" fmla="*/ 51288 w 79822"/>
                <a:gd name="connsiteY1" fmla="*/ 0 h 93671"/>
                <a:gd name="connsiteX2" fmla="*/ 79822 w 79822"/>
                <a:gd name="connsiteY2" fmla="*/ 43439 h 93671"/>
                <a:gd name="connsiteX3" fmla="*/ 23283 w 79822"/>
                <a:gd name="connsiteY3" fmla="*/ 93671 h 93671"/>
                <a:gd name="connsiteX4" fmla="*/ 0 w 79822"/>
                <a:gd name="connsiteY4" fmla="*/ 43439 h 93671"/>
                <a:gd name="connsiteX0" fmla="*/ 0 w 105785"/>
                <a:gd name="connsiteY0" fmla="*/ 39229 h 93671"/>
                <a:gd name="connsiteX1" fmla="*/ 77251 w 105785"/>
                <a:gd name="connsiteY1" fmla="*/ 0 h 93671"/>
                <a:gd name="connsiteX2" fmla="*/ 105785 w 105785"/>
                <a:gd name="connsiteY2" fmla="*/ 43439 h 93671"/>
                <a:gd name="connsiteX3" fmla="*/ 49246 w 105785"/>
                <a:gd name="connsiteY3" fmla="*/ 93671 h 93671"/>
                <a:gd name="connsiteX4" fmla="*/ 0 w 105785"/>
                <a:gd name="connsiteY4" fmla="*/ 39229 h 93671"/>
                <a:gd name="connsiteX0" fmla="*/ 0 w 103951"/>
                <a:gd name="connsiteY0" fmla="*/ 39229 h 93671"/>
                <a:gd name="connsiteX1" fmla="*/ 77251 w 103951"/>
                <a:gd name="connsiteY1" fmla="*/ 0 h 93671"/>
                <a:gd name="connsiteX2" fmla="*/ 103951 w 103951"/>
                <a:gd name="connsiteY2" fmla="*/ 69569 h 93671"/>
                <a:gd name="connsiteX3" fmla="*/ 49246 w 103951"/>
                <a:gd name="connsiteY3" fmla="*/ 93671 h 93671"/>
                <a:gd name="connsiteX4" fmla="*/ 0 w 103951"/>
                <a:gd name="connsiteY4" fmla="*/ 39229 h 9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951" h="93671">
                  <a:moveTo>
                    <a:pt x="0" y="39229"/>
                  </a:moveTo>
                  <a:lnTo>
                    <a:pt x="77251" y="0"/>
                  </a:lnTo>
                  <a:lnTo>
                    <a:pt x="103951" y="69569"/>
                  </a:lnTo>
                  <a:lnTo>
                    <a:pt x="49246" y="93671"/>
                  </a:lnTo>
                  <a:lnTo>
                    <a:pt x="0" y="3922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Diamond 25"/>
            <p:cNvSpPr/>
            <p:nvPr/>
          </p:nvSpPr>
          <p:spPr>
            <a:xfrm>
              <a:off x="4455921" y="2198589"/>
              <a:ext cx="146227" cy="113155"/>
            </a:xfrm>
            <a:custGeom>
              <a:avLst/>
              <a:gdLst>
                <a:gd name="connsiteX0" fmla="*/ 0 w 104511"/>
                <a:gd name="connsiteY0" fmla="*/ 67622 h 135243"/>
                <a:gd name="connsiteX1" fmla="*/ 52256 w 104511"/>
                <a:gd name="connsiteY1" fmla="*/ 0 h 135243"/>
                <a:gd name="connsiteX2" fmla="*/ 104511 w 104511"/>
                <a:gd name="connsiteY2" fmla="*/ 67622 h 135243"/>
                <a:gd name="connsiteX3" fmla="*/ 52256 w 104511"/>
                <a:gd name="connsiteY3" fmla="*/ 135243 h 135243"/>
                <a:gd name="connsiteX4" fmla="*/ 0 w 104511"/>
                <a:gd name="connsiteY4" fmla="*/ 67622 h 135243"/>
                <a:gd name="connsiteX0" fmla="*/ 0 w 104511"/>
                <a:gd name="connsiteY0" fmla="*/ 50827 h 118448"/>
                <a:gd name="connsiteX1" fmla="*/ 53464 w 104511"/>
                <a:gd name="connsiteY1" fmla="*/ 0 h 118448"/>
                <a:gd name="connsiteX2" fmla="*/ 104511 w 104511"/>
                <a:gd name="connsiteY2" fmla="*/ 50827 h 118448"/>
                <a:gd name="connsiteX3" fmla="*/ 52256 w 104511"/>
                <a:gd name="connsiteY3" fmla="*/ 118448 h 118448"/>
                <a:gd name="connsiteX4" fmla="*/ 0 w 104511"/>
                <a:gd name="connsiteY4" fmla="*/ 50827 h 118448"/>
                <a:gd name="connsiteX0" fmla="*/ 0 w 104511"/>
                <a:gd name="connsiteY0" fmla="*/ 50827 h 113155"/>
                <a:gd name="connsiteX1" fmla="*/ 53464 w 104511"/>
                <a:gd name="connsiteY1" fmla="*/ 0 h 113155"/>
                <a:gd name="connsiteX2" fmla="*/ 104511 w 104511"/>
                <a:gd name="connsiteY2" fmla="*/ 50827 h 113155"/>
                <a:gd name="connsiteX3" fmla="*/ 78886 w 104511"/>
                <a:gd name="connsiteY3" fmla="*/ 113155 h 113155"/>
                <a:gd name="connsiteX4" fmla="*/ 0 w 104511"/>
                <a:gd name="connsiteY4" fmla="*/ 50827 h 113155"/>
                <a:gd name="connsiteX0" fmla="*/ 0 w 146227"/>
                <a:gd name="connsiteY0" fmla="*/ 66996 h 113155"/>
                <a:gd name="connsiteX1" fmla="*/ 95180 w 146227"/>
                <a:gd name="connsiteY1" fmla="*/ 0 h 113155"/>
                <a:gd name="connsiteX2" fmla="*/ 146227 w 146227"/>
                <a:gd name="connsiteY2" fmla="*/ 50827 h 113155"/>
                <a:gd name="connsiteX3" fmla="*/ 120602 w 146227"/>
                <a:gd name="connsiteY3" fmla="*/ 113155 h 113155"/>
                <a:gd name="connsiteX4" fmla="*/ 0 w 146227"/>
                <a:gd name="connsiteY4" fmla="*/ 66996 h 1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27" h="113155">
                  <a:moveTo>
                    <a:pt x="0" y="66996"/>
                  </a:moveTo>
                  <a:lnTo>
                    <a:pt x="95180" y="0"/>
                  </a:lnTo>
                  <a:lnTo>
                    <a:pt x="146227" y="50827"/>
                  </a:lnTo>
                  <a:lnTo>
                    <a:pt x="120602" y="113155"/>
                  </a:lnTo>
                  <a:lnTo>
                    <a:pt x="0" y="66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Diamond 26"/>
            <p:cNvSpPr/>
            <p:nvPr/>
          </p:nvSpPr>
          <p:spPr>
            <a:xfrm>
              <a:off x="3303620" y="1585242"/>
              <a:ext cx="144016" cy="73054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04510" y="404664"/>
            <a:ext cx="8271947" cy="6382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Autofit/>
          </a:bodyPr>
          <a:lstStyle>
            <a:lvl1pPr>
              <a:defRPr sz="3200" b="0">
                <a:solidFill>
                  <a:srgbClr val="02344A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732221" y="4365104"/>
            <a:ext cx="9785389" cy="2361264"/>
            <a:chOff x="1332792" y="1236305"/>
            <a:chExt cx="5940073" cy="1433366"/>
          </a:xfr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45000">
                <a:schemeClr val="accent1">
                  <a:lumMod val="12000"/>
                  <a:lumOff val="88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 scaled="0"/>
          </a:gradFill>
        </p:grpSpPr>
        <p:sp>
          <p:nvSpPr>
            <p:cNvPr id="41" name="Moon 5"/>
            <p:cNvSpPr/>
            <p:nvPr/>
          </p:nvSpPr>
          <p:spPr>
            <a:xfrm rot="7821364">
              <a:off x="3083508" y="1045208"/>
              <a:ext cx="657605" cy="1583547"/>
            </a:xfrm>
            <a:custGeom>
              <a:avLst/>
              <a:gdLst>
                <a:gd name="connsiteX0" fmla="*/ 432048 w 432048"/>
                <a:gd name="connsiteY0" fmla="*/ 1296144 h 1296144"/>
                <a:gd name="connsiteX1" fmla="*/ 0 w 432048"/>
                <a:gd name="connsiteY1" fmla="*/ 648072 h 1296144"/>
                <a:gd name="connsiteX2" fmla="*/ 432048 w 432048"/>
                <a:gd name="connsiteY2" fmla="*/ 0 h 1296144"/>
                <a:gd name="connsiteX3" fmla="*/ 57622 w 432048"/>
                <a:gd name="connsiteY3" fmla="*/ 648072 h 1296144"/>
                <a:gd name="connsiteX4" fmla="*/ 432048 w 432048"/>
                <a:gd name="connsiteY4" fmla="*/ 1296144 h 1296144"/>
                <a:gd name="connsiteX0" fmla="*/ 654797 w 654797"/>
                <a:gd name="connsiteY0" fmla="*/ 1296144 h 1296144"/>
                <a:gd name="connsiteX1" fmla="*/ 0 w 654797"/>
                <a:gd name="connsiteY1" fmla="*/ 600927 h 1296144"/>
                <a:gd name="connsiteX2" fmla="*/ 654797 w 654797"/>
                <a:gd name="connsiteY2" fmla="*/ 0 h 1296144"/>
                <a:gd name="connsiteX3" fmla="*/ 280371 w 654797"/>
                <a:gd name="connsiteY3" fmla="*/ 648072 h 1296144"/>
                <a:gd name="connsiteX4" fmla="*/ 654797 w 654797"/>
                <a:gd name="connsiteY4" fmla="*/ 1296144 h 1296144"/>
                <a:gd name="connsiteX0" fmla="*/ 654797 w 654797"/>
                <a:gd name="connsiteY0" fmla="*/ 1296144 h 1296144"/>
                <a:gd name="connsiteX1" fmla="*/ 0 w 654797"/>
                <a:gd name="connsiteY1" fmla="*/ 600927 h 1296144"/>
                <a:gd name="connsiteX2" fmla="*/ 654797 w 654797"/>
                <a:gd name="connsiteY2" fmla="*/ 0 h 1296144"/>
                <a:gd name="connsiteX3" fmla="*/ 44126 w 654797"/>
                <a:gd name="connsiteY3" fmla="*/ 609707 h 1296144"/>
                <a:gd name="connsiteX4" fmla="*/ 654797 w 654797"/>
                <a:gd name="connsiteY4" fmla="*/ 1296144 h 1296144"/>
                <a:gd name="connsiteX0" fmla="*/ 1278274 w 1278274"/>
                <a:gd name="connsiteY0" fmla="*/ 2777485 h 2777485"/>
                <a:gd name="connsiteX1" fmla="*/ 13074 w 1278274"/>
                <a:gd name="connsiteY1" fmla="*/ 600927 h 2777485"/>
                <a:gd name="connsiteX2" fmla="*/ 667871 w 1278274"/>
                <a:gd name="connsiteY2" fmla="*/ 0 h 2777485"/>
                <a:gd name="connsiteX3" fmla="*/ 57200 w 1278274"/>
                <a:gd name="connsiteY3" fmla="*/ 609707 h 2777485"/>
                <a:gd name="connsiteX4" fmla="*/ 1278274 w 1278274"/>
                <a:gd name="connsiteY4" fmla="*/ 2777485 h 2777485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5782 w 1275782"/>
                <a:gd name="connsiteY0" fmla="*/ 4217546 h 4246308"/>
                <a:gd name="connsiteX1" fmla="*/ 10582 w 1275782"/>
                <a:gd name="connsiteY1" fmla="*/ 2040988 h 4246308"/>
                <a:gd name="connsiteX2" fmla="*/ 711841 w 1275782"/>
                <a:gd name="connsiteY2" fmla="*/ 0 h 4246308"/>
                <a:gd name="connsiteX3" fmla="*/ 54708 w 1275782"/>
                <a:gd name="connsiteY3" fmla="*/ 2049768 h 4246308"/>
                <a:gd name="connsiteX4" fmla="*/ 1275782 w 1275782"/>
                <a:gd name="connsiteY4" fmla="*/ 4217546 h 4246308"/>
                <a:gd name="connsiteX0" fmla="*/ 1275782 w 1275782"/>
                <a:gd name="connsiteY0" fmla="*/ 4217546 h 4246308"/>
                <a:gd name="connsiteX1" fmla="*/ 10582 w 1275782"/>
                <a:gd name="connsiteY1" fmla="*/ 2040988 h 4246308"/>
                <a:gd name="connsiteX2" fmla="*/ 711841 w 1275782"/>
                <a:gd name="connsiteY2" fmla="*/ 0 h 4246308"/>
                <a:gd name="connsiteX3" fmla="*/ 54708 w 1275782"/>
                <a:gd name="connsiteY3" fmla="*/ 2049768 h 4246308"/>
                <a:gd name="connsiteX4" fmla="*/ 1275782 w 1275782"/>
                <a:gd name="connsiteY4" fmla="*/ 4217546 h 4246308"/>
                <a:gd name="connsiteX0" fmla="*/ 1273911 w 1273911"/>
                <a:gd name="connsiteY0" fmla="*/ 4224226 h 4252988"/>
                <a:gd name="connsiteX1" fmla="*/ 8711 w 1273911"/>
                <a:gd name="connsiteY1" fmla="*/ 2047668 h 4252988"/>
                <a:gd name="connsiteX2" fmla="*/ 709970 w 1273911"/>
                <a:gd name="connsiteY2" fmla="*/ 6680 h 4252988"/>
                <a:gd name="connsiteX3" fmla="*/ 52837 w 1273911"/>
                <a:gd name="connsiteY3" fmla="*/ 2056448 h 4252988"/>
                <a:gd name="connsiteX4" fmla="*/ 1273911 w 1273911"/>
                <a:gd name="connsiteY4" fmla="*/ 4224226 h 4252988"/>
                <a:gd name="connsiteX0" fmla="*/ 1273911 w 1273911"/>
                <a:gd name="connsiteY0" fmla="*/ 4240184 h 4268946"/>
                <a:gd name="connsiteX1" fmla="*/ 8711 w 1273911"/>
                <a:gd name="connsiteY1" fmla="*/ 2063626 h 4268946"/>
                <a:gd name="connsiteX2" fmla="*/ 709970 w 1273911"/>
                <a:gd name="connsiteY2" fmla="*/ 22638 h 4268946"/>
                <a:gd name="connsiteX3" fmla="*/ 52837 w 1273911"/>
                <a:gd name="connsiteY3" fmla="*/ 2072406 h 4268946"/>
                <a:gd name="connsiteX4" fmla="*/ 1273911 w 1273911"/>
                <a:gd name="connsiteY4" fmla="*/ 4240184 h 4268946"/>
                <a:gd name="connsiteX0" fmla="*/ 1273154 w 1273154"/>
                <a:gd name="connsiteY0" fmla="*/ 4192266 h 4220914"/>
                <a:gd name="connsiteX1" fmla="*/ 7954 w 1273154"/>
                <a:gd name="connsiteY1" fmla="*/ 2015708 h 4220914"/>
                <a:gd name="connsiteX2" fmla="*/ 729212 w 1273154"/>
                <a:gd name="connsiteY2" fmla="*/ 23171 h 4220914"/>
                <a:gd name="connsiteX3" fmla="*/ 52080 w 1273154"/>
                <a:gd name="connsiteY3" fmla="*/ 2024488 h 4220914"/>
                <a:gd name="connsiteX4" fmla="*/ 1273154 w 1273154"/>
                <a:gd name="connsiteY4" fmla="*/ 4192266 h 4220914"/>
                <a:gd name="connsiteX0" fmla="*/ 1272835 w 1272835"/>
                <a:gd name="connsiteY0" fmla="*/ 4192266 h 4220914"/>
                <a:gd name="connsiteX1" fmla="*/ 7635 w 1272835"/>
                <a:gd name="connsiteY1" fmla="*/ 2015708 h 4220914"/>
                <a:gd name="connsiteX2" fmla="*/ 728893 w 1272835"/>
                <a:gd name="connsiteY2" fmla="*/ 23171 h 4220914"/>
                <a:gd name="connsiteX3" fmla="*/ 51761 w 1272835"/>
                <a:gd name="connsiteY3" fmla="*/ 2024488 h 4220914"/>
                <a:gd name="connsiteX4" fmla="*/ 1272835 w 1272835"/>
                <a:gd name="connsiteY4" fmla="*/ 4192266 h 4220914"/>
                <a:gd name="connsiteX0" fmla="*/ 1273078 w 1273078"/>
                <a:gd name="connsiteY0" fmla="*/ 4192266 h 4220914"/>
                <a:gd name="connsiteX1" fmla="*/ 7878 w 1273078"/>
                <a:gd name="connsiteY1" fmla="*/ 2015708 h 4220914"/>
                <a:gd name="connsiteX2" fmla="*/ 729136 w 1273078"/>
                <a:gd name="connsiteY2" fmla="*/ 23171 h 4220914"/>
                <a:gd name="connsiteX3" fmla="*/ 52004 w 1273078"/>
                <a:gd name="connsiteY3" fmla="*/ 2024488 h 4220914"/>
                <a:gd name="connsiteX4" fmla="*/ 1273078 w 1273078"/>
                <a:gd name="connsiteY4" fmla="*/ 4192266 h 4220914"/>
                <a:gd name="connsiteX0" fmla="*/ 1254893 w 1254893"/>
                <a:gd name="connsiteY0" fmla="*/ 4192266 h 4221417"/>
                <a:gd name="connsiteX1" fmla="*/ 8067 w 1254893"/>
                <a:gd name="connsiteY1" fmla="*/ 2049851 h 4221417"/>
                <a:gd name="connsiteX2" fmla="*/ 710951 w 1254893"/>
                <a:gd name="connsiteY2" fmla="*/ 23171 h 4221417"/>
                <a:gd name="connsiteX3" fmla="*/ 33819 w 1254893"/>
                <a:gd name="connsiteY3" fmla="*/ 2024488 h 4221417"/>
                <a:gd name="connsiteX4" fmla="*/ 1254893 w 1254893"/>
                <a:gd name="connsiteY4" fmla="*/ 4192266 h 4221417"/>
                <a:gd name="connsiteX0" fmla="*/ 1171353 w 1171353"/>
                <a:gd name="connsiteY0" fmla="*/ 2824023 h 2894072"/>
                <a:gd name="connsiteX1" fmla="*/ 6012 w 1171353"/>
                <a:gd name="connsiteY1" fmla="*/ 2047198 h 2894072"/>
                <a:gd name="connsiteX2" fmla="*/ 708896 w 1171353"/>
                <a:gd name="connsiteY2" fmla="*/ 20518 h 2894072"/>
                <a:gd name="connsiteX3" fmla="*/ 31764 w 1171353"/>
                <a:gd name="connsiteY3" fmla="*/ 2021835 h 2894072"/>
                <a:gd name="connsiteX4" fmla="*/ 1171353 w 1171353"/>
                <a:gd name="connsiteY4" fmla="*/ 2824023 h 2894072"/>
                <a:gd name="connsiteX0" fmla="*/ 1171353 w 1171353"/>
                <a:gd name="connsiteY0" fmla="*/ 2837173 h 2907222"/>
                <a:gd name="connsiteX1" fmla="*/ 6012 w 1171353"/>
                <a:gd name="connsiteY1" fmla="*/ 2060348 h 2907222"/>
                <a:gd name="connsiteX2" fmla="*/ 708896 w 1171353"/>
                <a:gd name="connsiteY2" fmla="*/ 33668 h 2907222"/>
                <a:gd name="connsiteX3" fmla="*/ 774704 w 1171353"/>
                <a:gd name="connsiteY3" fmla="*/ 1274622 h 2907222"/>
                <a:gd name="connsiteX4" fmla="*/ 1171353 w 1171353"/>
                <a:gd name="connsiteY4" fmla="*/ 2837173 h 2907222"/>
                <a:gd name="connsiteX0" fmla="*/ 500459 w 500459"/>
                <a:gd name="connsiteY0" fmla="*/ 2837173 h 2872442"/>
                <a:gd name="connsiteX1" fmla="*/ 117652 w 500459"/>
                <a:gd name="connsiteY1" fmla="*/ 1252903 h 2872442"/>
                <a:gd name="connsiteX2" fmla="*/ 38002 w 500459"/>
                <a:gd name="connsiteY2" fmla="*/ 33668 h 2872442"/>
                <a:gd name="connsiteX3" fmla="*/ 103810 w 500459"/>
                <a:gd name="connsiteY3" fmla="*/ 1274622 h 2872442"/>
                <a:gd name="connsiteX4" fmla="*/ 500459 w 500459"/>
                <a:gd name="connsiteY4" fmla="*/ 2837173 h 2872442"/>
                <a:gd name="connsiteX0" fmla="*/ 404106 w 404106"/>
                <a:gd name="connsiteY0" fmla="*/ 3543973 h 3581976"/>
                <a:gd name="connsiteX1" fmla="*/ 21299 w 404106"/>
                <a:gd name="connsiteY1" fmla="*/ 1959703 h 3581976"/>
                <a:gd name="connsiteX2" fmla="*/ 264787 w 404106"/>
                <a:gd name="connsiteY2" fmla="*/ 22351 h 3581976"/>
                <a:gd name="connsiteX3" fmla="*/ 7457 w 404106"/>
                <a:gd name="connsiteY3" fmla="*/ 1981422 h 3581976"/>
                <a:gd name="connsiteX4" fmla="*/ 404106 w 404106"/>
                <a:gd name="connsiteY4" fmla="*/ 3543973 h 3581976"/>
                <a:gd name="connsiteX0" fmla="*/ 435661 w 733829"/>
                <a:gd name="connsiteY0" fmla="*/ 4311131 h 4352560"/>
                <a:gd name="connsiteX1" fmla="*/ 52854 w 733829"/>
                <a:gd name="connsiteY1" fmla="*/ 2726861 h 4352560"/>
                <a:gd name="connsiteX2" fmla="*/ 722985 w 733829"/>
                <a:gd name="connsiteY2" fmla="*/ 16398 h 4352560"/>
                <a:gd name="connsiteX3" fmla="*/ 39012 w 733829"/>
                <a:gd name="connsiteY3" fmla="*/ 2748580 h 4352560"/>
                <a:gd name="connsiteX4" fmla="*/ 435661 w 733829"/>
                <a:gd name="connsiteY4" fmla="*/ 4311131 h 4352560"/>
                <a:gd name="connsiteX0" fmla="*/ 411140 w 709308"/>
                <a:gd name="connsiteY0" fmla="*/ 4311131 h 4352560"/>
                <a:gd name="connsiteX1" fmla="*/ 28333 w 709308"/>
                <a:gd name="connsiteY1" fmla="*/ 2726861 h 4352560"/>
                <a:gd name="connsiteX2" fmla="*/ 698464 w 709308"/>
                <a:gd name="connsiteY2" fmla="*/ 16398 h 4352560"/>
                <a:gd name="connsiteX3" fmla="*/ 14491 w 709308"/>
                <a:gd name="connsiteY3" fmla="*/ 2748580 h 4352560"/>
                <a:gd name="connsiteX4" fmla="*/ 411140 w 709308"/>
                <a:gd name="connsiteY4" fmla="*/ 4311131 h 4352560"/>
                <a:gd name="connsiteX0" fmla="*/ 403153 w 701321"/>
                <a:gd name="connsiteY0" fmla="*/ 4311131 h 4311131"/>
                <a:gd name="connsiteX1" fmla="*/ 20346 w 701321"/>
                <a:gd name="connsiteY1" fmla="*/ 2726861 h 4311131"/>
                <a:gd name="connsiteX2" fmla="*/ 690477 w 701321"/>
                <a:gd name="connsiteY2" fmla="*/ 16398 h 4311131"/>
                <a:gd name="connsiteX3" fmla="*/ 6504 w 701321"/>
                <a:gd name="connsiteY3" fmla="*/ 2748580 h 4311131"/>
                <a:gd name="connsiteX4" fmla="*/ 403153 w 701321"/>
                <a:gd name="connsiteY4" fmla="*/ 4311131 h 4311131"/>
                <a:gd name="connsiteX0" fmla="*/ 397162 w 397162"/>
                <a:gd name="connsiteY0" fmla="*/ 2944181 h 2944181"/>
                <a:gd name="connsiteX1" fmla="*/ 14355 w 397162"/>
                <a:gd name="connsiteY1" fmla="*/ 1359911 h 2944181"/>
                <a:gd name="connsiteX2" fmla="*/ 294279 w 397162"/>
                <a:gd name="connsiteY2" fmla="*/ 31264 h 2944181"/>
                <a:gd name="connsiteX3" fmla="*/ 513 w 397162"/>
                <a:gd name="connsiteY3" fmla="*/ 1381630 h 2944181"/>
                <a:gd name="connsiteX4" fmla="*/ 397162 w 397162"/>
                <a:gd name="connsiteY4" fmla="*/ 2944181 h 2944181"/>
                <a:gd name="connsiteX0" fmla="*/ 397162 w 397162"/>
                <a:gd name="connsiteY0" fmla="*/ 2944181 h 2944181"/>
                <a:gd name="connsiteX1" fmla="*/ 53097 w 397162"/>
                <a:gd name="connsiteY1" fmla="*/ 1358358 h 2944181"/>
                <a:gd name="connsiteX2" fmla="*/ 294279 w 397162"/>
                <a:gd name="connsiteY2" fmla="*/ 31264 h 2944181"/>
                <a:gd name="connsiteX3" fmla="*/ 513 w 397162"/>
                <a:gd name="connsiteY3" fmla="*/ 1381630 h 2944181"/>
                <a:gd name="connsiteX4" fmla="*/ 397162 w 397162"/>
                <a:gd name="connsiteY4" fmla="*/ 2944181 h 2944181"/>
                <a:gd name="connsiteX0" fmla="*/ 459490 w 459490"/>
                <a:gd name="connsiteY0" fmla="*/ 2944181 h 2944181"/>
                <a:gd name="connsiteX1" fmla="*/ 751 w 459490"/>
                <a:gd name="connsiteY1" fmla="*/ 1401758 h 2944181"/>
                <a:gd name="connsiteX2" fmla="*/ 356607 w 459490"/>
                <a:gd name="connsiteY2" fmla="*/ 31264 h 2944181"/>
                <a:gd name="connsiteX3" fmla="*/ 62841 w 459490"/>
                <a:gd name="connsiteY3" fmla="*/ 1381630 h 2944181"/>
                <a:gd name="connsiteX4" fmla="*/ 459490 w 459490"/>
                <a:gd name="connsiteY4" fmla="*/ 2944181 h 2944181"/>
                <a:gd name="connsiteX0" fmla="*/ 432421 w 432421"/>
                <a:gd name="connsiteY0" fmla="*/ 2944181 h 2944181"/>
                <a:gd name="connsiteX1" fmla="*/ 829 w 432421"/>
                <a:gd name="connsiteY1" fmla="*/ 1411374 h 2944181"/>
                <a:gd name="connsiteX2" fmla="*/ 329538 w 432421"/>
                <a:gd name="connsiteY2" fmla="*/ 31264 h 2944181"/>
                <a:gd name="connsiteX3" fmla="*/ 35772 w 432421"/>
                <a:gd name="connsiteY3" fmla="*/ 1381630 h 2944181"/>
                <a:gd name="connsiteX4" fmla="*/ 432421 w 432421"/>
                <a:gd name="connsiteY4" fmla="*/ 2944181 h 2944181"/>
                <a:gd name="connsiteX0" fmla="*/ 431764 w 431764"/>
                <a:gd name="connsiteY0" fmla="*/ 2944181 h 2944181"/>
                <a:gd name="connsiteX1" fmla="*/ 172 w 431764"/>
                <a:gd name="connsiteY1" fmla="*/ 1411374 h 2944181"/>
                <a:gd name="connsiteX2" fmla="*/ 328881 w 431764"/>
                <a:gd name="connsiteY2" fmla="*/ 31264 h 2944181"/>
                <a:gd name="connsiteX3" fmla="*/ 35115 w 431764"/>
                <a:gd name="connsiteY3" fmla="*/ 1381630 h 2944181"/>
                <a:gd name="connsiteX4" fmla="*/ 431764 w 431764"/>
                <a:gd name="connsiteY4" fmla="*/ 2944181 h 2944181"/>
                <a:gd name="connsiteX0" fmla="*/ 431593 w 445812"/>
                <a:gd name="connsiteY0" fmla="*/ 2653641 h 2653641"/>
                <a:gd name="connsiteX1" fmla="*/ 1 w 445812"/>
                <a:gd name="connsiteY1" fmla="*/ 1120834 h 2653641"/>
                <a:gd name="connsiteX2" fmla="*/ 430436 w 445812"/>
                <a:gd name="connsiteY2" fmla="*/ 38806 h 2653641"/>
                <a:gd name="connsiteX3" fmla="*/ 34944 w 445812"/>
                <a:gd name="connsiteY3" fmla="*/ 1091090 h 2653641"/>
                <a:gd name="connsiteX4" fmla="*/ 431593 w 445812"/>
                <a:gd name="connsiteY4" fmla="*/ 2653641 h 2653641"/>
                <a:gd name="connsiteX0" fmla="*/ 657604 w 657604"/>
                <a:gd name="connsiteY0" fmla="*/ 3606176 h 3606176"/>
                <a:gd name="connsiteX1" fmla="*/ 2611 w 657604"/>
                <a:gd name="connsiteY1" fmla="*/ 1127324 h 3606176"/>
                <a:gd name="connsiteX2" fmla="*/ 433046 w 657604"/>
                <a:gd name="connsiteY2" fmla="*/ 45296 h 3606176"/>
                <a:gd name="connsiteX3" fmla="*/ 37554 w 657604"/>
                <a:gd name="connsiteY3" fmla="*/ 1097580 h 3606176"/>
                <a:gd name="connsiteX4" fmla="*/ 657604 w 657604"/>
                <a:gd name="connsiteY4" fmla="*/ 3606176 h 3606176"/>
                <a:gd name="connsiteX0" fmla="*/ 657604 w 657604"/>
                <a:gd name="connsiteY0" fmla="*/ 3600436 h 3600436"/>
                <a:gd name="connsiteX1" fmla="*/ 2611 w 657604"/>
                <a:gd name="connsiteY1" fmla="*/ 1121584 h 3600436"/>
                <a:gd name="connsiteX2" fmla="*/ 433046 w 657604"/>
                <a:gd name="connsiteY2" fmla="*/ 39556 h 3600436"/>
                <a:gd name="connsiteX3" fmla="*/ 35285 w 657604"/>
                <a:gd name="connsiteY3" fmla="*/ 1222997 h 3600436"/>
                <a:gd name="connsiteX4" fmla="*/ 657604 w 657604"/>
                <a:gd name="connsiteY4" fmla="*/ 3600436 h 360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7604" h="3600436">
                  <a:moveTo>
                    <a:pt x="657604" y="3600436"/>
                  </a:moveTo>
                  <a:cubicBezTo>
                    <a:pt x="370445" y="3535697"/>
                    <a:pt x="40037" y="1715064"/>
                    <a:pt x="2611" y="1121584"/>
                  </a:cubicBezTo>
                  <a:cubicBezTo>
                    <a:pt x="-34815" y="528104"/>
                    <a:pt x="340928" y="117108"/>
                    <a:pt x="433046" y="39556"/>
                  </a:cubicBezTo>
                  <a:cubicBezTo>
                    <a:pt x="541871" y="-190071"/>
                    <a:pt x="-2141" y="629517"/>
                    <a:pt x="35285" y="1222997"/>
                  </a:cubicBezTo>
                  <a:cubicBezTo>
                    <a:pt x="72711" y="1816477"/>
                    <a:pt x="438115" y="3342333"/>
                    <a:pt x="657604" y="36004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Moon 5"/>
            <p:cNvSpPr/>
            <p:nvPr/>
          </p:nvSpPr>
          <p:spPr>
            <a:xfrm rot="15029602">
              <a:off x="2803310" y="510227"/>
              <a:ext cx="431764" cy="2944187"/>
            </a:xfrm>
            <a:custGeom>
              <a:avLst/>
              <a:gdLst>
                <a:gd name="connsiteX0" fmla="*/ 432048 w 432048"/>
                <a:gd name="connsiteY0" fmla="*/ 1296144 h 1296144"/>
                <a:gd name="connsiteX1" fmla="*/ 0 w 432048"/>
                <a:gd name="connsiteY1" fmla="*/ 648072 h 1296144"/>
                <a:gd name="connsiteX2" fmla="*/ 432048 w 432048"/>
                <a:gd name="connsiteY2" fmla="*/ 0 h 1296144"/>
                <a:gd name="connsiteX3" fmla="*/ 57622 w 432048"/>
                <a:gd name="connsiteY3" fmla="*/ 648072 h 1296144"/>
                <a:gd name="connsiteX4" fmla="*/ 432048 w 432048"/>
                <a:gd name="connsiteY4" fmla="*/ 1296144 h 1296144"/>
                <a:gd name="connsiteX0" fmla="*/ 654797 w 654797"/>
                <a:gd name="connsiteY0" fmla="*/ 1296144 h 1296144"/>
                <a:gd name="connsiteX1" fmla="*/ 0 w 654797"/>
                <a:gd name="connsiteY1" fmla="*/ 600927 h 1296144"/>
                <a:gd name="connsiteX2" fmla="*/ 654797 w 654797"/>
                <a:gd name="connsiteY2" fmla="*/ 0 h 1296144"/>
                <a:gd name="connsiteX3" fmla="*/ 280371 w 654797"/>
                <a:gd name="connsiteY3" fmla="*/ 648072 h 1296144"/>
                <a:gd name="connsiteX4" fmla="*/ 654797 w 654797"/>
                <a:gd name="connsiteY4" fmla="*/ 1296144 h 1296144"/>
                <a:gd name="connsiteX0" fmla="*/ 654797 w 654797"/>
                <a:gd name="connsiteY0" fmla="*/ 1296144 h 1296144"/>
                <a:gd name="connsiteX1" fmla="*/ 0 w 654797"/>
                <a:gd name="connsiteY1" fmla="*/ 600927 h 1296144"/>
                <a:gd name="connsiteX2" fmla="*/ 654797 w 654797"/>
                <a:gd name="connsiteY2" fmla="*/ 0 h 1296144"/>
                <a:gd name="connsiteX3" fmla="*/ 44126 w 654797"/>
                <a:gd name="connsiteY3" fmla="*/ 609707 h 1296144"/>
                <a:gd name="connsiteX4" fmla="*/ 654797 w 654797"/>
                <a:gd name="connsiteY4" fmla="*/ 1296144 h 1296144"/>
                <a:gd name="connsiteX0" fmla="*/ 1278274 w 1278274"/>
                <a:gd name="connsiteY0" fmla="*/ 2777485 h 2777485"/>
                <a:gd name="connsiteX1" fmla="*/ 13074 w 1278274"/>
                <a:gd name="connsiteY1" fmla="*/ 600927 h 2777485"/>
                <a:gd name="connsiteX2" fmla="*/ 667871 w 1278274"/>
                <a:gd name="connsiteY2" fmla="*/ 0 h 2777485"/>
                <a:gd name="connsiteX3" fmla="*/ 57200 w 1278274"/>
                <a:gd name="connsiteY3" fmla="*/ 609707 h 2777485"/>
                <a:gd name="connsiteX4" fmla="*/ 1278274 w 1278274"/>
                <a:gd name="connsiteY4" fmla="*/ 2777485 h 2777485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5782 w 1275782"/>
                <a:gd name="connsiteY0" fmla="*/ 4217546 h 4246308"/>
                <a:gd name="connsiteX1" fmla="*/ 10582 w 1275782"/>
                <a:gd name="connsiteY1" fmla="*/ 2040988 h 4246308"/>
                <a:gd name="connsiteX2" fmla="*/ 711841 w 1275782"/>
                <a:gd name="connsiteY2" fmla="*/ 0 h 4246308"/>
                <a:gd name="connsiteX3" fmla="*/ 54708 w 1275782"/>
                <a:gd name="connsiteY3" fmla="*/ 2049768 h 4246308"/>
                <a:gd name="connsiteX4" fmla="*/ 1275782 w 1275782"/>
                <a:gd name="connsiteY4" fmla="*/ 4217546 h 4246308"/>
                <a:gd name="connsiteX0" fmla="*/ 1275782 w 1275782"/>
                <a:gd name="connsiteY0" fmla="*/ 4217546 h 4246308"/>
                <a:gd name="connsiteX1" fmla="*/ 10582 w 1275782"/>
                <a:gd name="connsiteY1" fmla="*/ 2040988 h 4246308"/>
                <a:gd name="connsiteX2" fmla="*/ 711841 w 1275782"/>
                <a:gd name="connsiteY2" fmla="*/ 0 h 4246308"/>
                <a:gd name="connsiteX3" fmla="*/ 54708 w 1275782"/>
                <a:gd name="connsiteY3" fmla="*/ 2049768 h 4246308"/>
                <a:gd name="connsiteX4" fmla="*/ 1275782 w 1275782"/>
                <a:gd name="connsiteY4" fmla="*/ 4217546 h 4246308"/>
                <a:gd name="connsiteX0" fmla="*/ 1273911 w 1273911"/>
                <a:gd name="connsiteY0" fmla="*/ 4224226 h 4252988"/>
                <a:gd name="connsiteX1" fmla="*/ 8711 w 1273911"/>
                <a:gd name="connsiteY1" fmla="*/ 2047668 h 4252988"/>
                <a:gd name="connsiteX2" fmla="*/ 709970 w 1273911"/>
                <a:gd name="connsiteY2" fmla="*/ 6680 h 4252988"/>
                <a:gd name="connsiteX3" fmla="*/ 52837 w 1273911"/>
                <a:gd name="connsiteY3" fmla="*/ 2056448 h 4252988"/>
                <a:gd name="connsiteX4" fmla="*/ 1273911 w 1273911"/>
                <a:gd name="connsiteY4" fmla="*/ 4224226 h 4252988"/>
                <a:gd name="connsiteX0" fmla="*/ 1273911 w 1273911"/>
                <a:gd name="connsiteY0" fmla="*/ 4240184 h 4268946"/>
                <a:gd name="connsiteX1" fmla="*/ 8711 w 1273911"/>
                <a:gd name="connsiteY1" fmla="*/ 2063626 h 4268946"/>
                <a:gd name="connsiteX2" fmla="*/ 709970 w 1273911"/>
                <a:gd name="connsiteY2" fmla="*/ 22638 h 4268946"/>
                <a:gd name="connsiteX3" fmla="*/ 52837 w 1273911"/>
                <a:gd name="connsiteY3" fmla="*/ 2072406 h 4268946"/>
                <a:gd name="connsiteX4" fmla="*/ 1273911 w 1273911"/>
                <a:gd name="connsiteY4" fmla="*/ 4240184 h 4268946"/>
                <a:gd name="connsiteX0" fmla="*/ 1273154 w 1273154"/>
                <a:gd name="connsiteY0" fmla="*/ 4192266 h 4220914"/>
                <a:gd name="connsiteX1" fmla="*/ 7954 w 1273154"/>
                <a:gd name="connsiteY1" fmla="*/ 2015708 h 4220914"/>
                <a:gd name="connsiteX2" fmla="*/ 729212 w 1273154"/>
                <a:gd name="connsiteY2" fmla="*/ 23171 h 4220914"/>
                <a:gd name="connsiteX3" fmla="*/ 52080 w 1273154"/>
                <a:gd name="connsiteY3" fmla="*/ 2024488 h 4220914"/>
                <a:gd name="connsiteX4" fmla="*/ 1273154 w 1273154"/>
                <a:gd name="connsiteY4" fmla="*/ 4192266 h 4220914"/>
                <a:gd name="connsiteX0" fmla="*/ 1272835 w 1272835"/>
                <a:gd name="connsiteY0" fmla="*/ 4192266 h 4220914"/>
                <a:gd name="connsiteX1" fmla="*/ 7635 w 1272835"/>
                <a:gd name="connsiteY1" fmla="*/ 2015708 h 4220914"/>
                <a:gd name="connsiteX2" fmla="*/ 728893 w 1272835"/>
                <a:gd name="connsiteY2" fmla="*/ 23171 h 4220914"/>
                <a:gd name="connsiteX3" fmla="*/ 51761 w 1272835"/>
                <a:gd name="connsiteY3" fmla="*/ 2024488 h 4220914"/>
                <a:gd name="connsiteX4" fmla="*/ 1272835 w 1272835"/>
                <a:gd name="connsiteY4" fmla="*/ 4192266 h 4220914"/>
                <a:gd name="connsiteX0" fmla="*/ 1273078 w 1273078"/>
                <a:gd name="connsiteY0" fmla="*/ 4192266 h 4220914"/>
                <a:gd name="connsiteX1" fmla="*/ 7878 w 1273078"/>
                <a:gd name="connsiteY1" fmla="*/ 2015708 h 4220914"/>
                <a:gd name="connsiteX2" fmla="*/ 729136 w 1273078"/>
                <a:gd name="connsiteY2" fmla="*/ 23171 h 4220914"/>
                <a:gd name="connsiteX3" fmla="*/ 52004 w 1273078"/>
                <a:gd name="connsiteY3" fmla="*/ 2024488 h 4220914"/>
                <a:gd name="connsiteX4" fmla="*/ 1273078 w 1273078"/>
                <a:gd name="connsiteY4" fmla="*/ 4192266 h 4220914"/>
                <a:gd name="connsiteX0" fmla="*/ 1254893 w 1254893"/>
                <a:gd name="connsiteY0" fmla="*/ 4192266 h 4221417"/>
                <a:gd name="connsiteX1" fmla="*/ 8067 w 1254893"/>
                <a:gd name="connsiteY1" fmla="*/ 2049851 h 4221417"/>
                <a:gd name="connsiteX2" fmla="*/ 710951 w 1254893"/>
                <a:gd name="connsiteY2" fmla="*/ 23171 h 4221417"/>
                <a:gd name="connsiteX3" fmla="*/ 33819 w 1254893"/>
                <a:gd name="connsiteY3" fmla="*/ 2024488 h 4221417"/>
                <a:gd name="connsiteX4" fmla="*/ 1254893 w 1254893"/>
                <a:gd name="connsiteY4" fmla="*/ 4192266 h 4221417"/>
                <a:gd name="connsiteX0" fmla="*/ 1171353 w 1171353"/>
                <a:gd name="connsiteY0" fmla="*/ 2824023 h 2894072"/>
                <a:gd name="connsiteX1" fmla="*/ 6012 w 1171353"/>
                <a:gd name="connsiteY1" fmla="*/ 2047198 h 2894072"/>
                <a:gd name="connsiteX2" fmla="*/ 708896 w 1171353"/>
                <a:gd name="connsiteY2" fmla="*/ 20518 h 2894072"/>
                <a:gd name="connsiteX3" fmla="*/ 31764 w 1171353"/>
                <a:gd name="connsiteY3" fmla="*/ 2021835 h 2894072"/>
                <a:gd name="connsiteX4" fmla="*/ 1171353 w 1171353"/>
                <a:gd name="connsiteY4" fmla="*/ 2824023 h 2894072"/>
                <a:gd name="connsiteX0" fmla="*/ 1171353 w 1171353"/>
                <a:gd name="connsiteY0" fmla="*/ 2837173 h 2907222"/>
                <a:gd name="connsiteX1" fmla="*/ 6012 w 1171353"/>
                <a:gd name="connsiteY1" fmla="*/ 2060348 h 2907222"/>
                <a:gd name="connsiteX2" fmla="*/ 708896 w 1171353"/>
                <a:gd name="connsiteY2" fmla="*/ 33668 h 2907222"/>
                <a:gd name="connsiteX3" fmla="*/ 774704 w 1171353"/>
                <a:gd name="connsiteY3" fmla="*/ 1274622 h 2907222"/>
                <a:gd name="connsiteX4" fmla="*/ 1171353 w 1171353"/>
                <a:gd name="connsiteY4" fmla="*/ 2837173 h 2907222"/>
                <a:gd name="connsiteX0" fmla="*/ 500459 w 500459"/>
                <a:gd name="connsiteY0" fmla="*/ 2837173 h 2872442"/>
                <a:gd name="connsiteX1" fmla="*/ 117652 w 500459"/>
                <a:gd name="connsiteY1" fmla="*/ 1252903 h 2872442"/>
                <a:gd name="connsiteX2" fmla="*/ 38002 w 500459"/>
                <a:gd name="connsiteY2" fmla="*/ 33668 h 2872442"/>
                <a:gd name="connsiteX3" fmla="*/ 103810 w 500459"/>
                <a:gd name="connsiteY3" fmla="*/ 1274622 h 2872442"/>
                <a:gd name="connsiteX4" fmla="*/ 500459 w 500459"/>
                <a:gd name="connsiteY4" fmla="*/ 2837173 h 2872442"/>
                <a:gd name="connsiteX0" fmla="*/ 404106 w 404106"/>
                <a:gd name="connsiteY0" fmla="*/ 3543973 h 3581976"/>
                <a:gd name="connsiteX1" fmla="*/ 21299 w 404106"/>
                <a:gd name="connsiteY1" fmla="*/ 1959703 h 3581976"/>
                <a:gd name="connsiteX2" fmla="*/ 264787 w 404106"/>
                <a:gd name="connsiteY2" fmla="*/ 22351 h 3581976"/>
                <a:gd name="connsiteX3" fmla="*/ 7457 w 404106"/>
                <a:gd name="connsiteY3" fmla="*/ 1981422 h 3581976"/>
                <a:gd name="connsiteX4" fmla="*/ 404106 w 404106"/>
                <a:gd name="connsiteY4" fmla="*/ 3543973 h 3581976"/>
                <a:gd name="connsiteX0" fmla="*/ 435661 w 733829"/>
                <a:gd name="connsiteY0" fmla="*/ 4311131 h 4352560"/>
                <a:gd name="connsiteX1" fmla="*/ 52854 w 733829"/>
                <a:gd name="connsiteY1" fmla="*/ 2726861 h 4352560"/>
                <a:gd name="connsiteX2" fmla="*/ 722985 w 733829"/>
                <a:gd name="connsiteY2" fmla="*/ 16398 h 4352560"/>
                <a:gd name="connsiteX3" fmla="*/ 39012 w 733829"/>
                <a:gd name="connsiteY3" fmla="*/ 2748580 h 4352560"/>
                <a:gd name="connsiteX4" fmla="*/ 435661 w 733829"/>
                <a:gd name="connsiteY4" fmla="*/ 4311131 h 4352560"/>
                <a:gd name="connsiteX0" fmla="*/ 411140 w 709308"/>
                <a:gd name="connsiteY0" fmla="*/ 4311131 h 4352560"/>
                <a:gd name="connsiteX1" fmla="*/ 28333 w 709308"/>
                <a:gd name="connsiteY1" fmla="*/ 2726861 h 4352560"/>
                <a:gd name="connsiteX2" fmla="*/ 698464 w 709308"/>
                <a:gd name="connsiteY2" fmla="*/ 16398 h 4352560"/>
                <a:gd name="connsiteX3" fmla="*/ 14491 w 709308"/>
                <a:gd name="connsiteY3" fmla="*/ 2748580 h 4352560"/>
                <a:gd name="connsiteX4" fmla="*/ 411140 w 709308"/>
                <a:gd name="connsiteY4" fmla="*/ 4311131 h 4352560"/>
                <a:gd name="connsiteX0" fmla="*/ 403153 w 701321"/>
                <a:gd name="connsiteY0" fmla="*/ 4311131 h 4311131"/>
                <a:gd name="connsiteX1" fmla="*/ 20346 w 701321"/>
                <a:gd name="connsiteY1" fmla="*/ 2726861 h 4311131"/>
                <a:gd name="connsiteX2" fmla="*/ 690477 w 701321"/>
                <a:gd name="connsiteY2" fmla="*/ 16398 h 4311131"/>
                <a:gd name="connsiteX3" fmla="*/ 6504 w 701321"/>
                <a:gd name="connsiteY3" fmla="*/ 2748580 h 4311131"/>
                <a:gd name="connsiteX4" fmla="*/ 403153 w 701321"/>
                <a:gd name="connsiteY4" fmla="*/ 4311131 h 4311131"/>
                <a:gd name="connsiteX0" fmla="*/ 397162 w 397162"/>
                <a:gd name="connsiteY0" fmla="*/ 2944181 h 2944181"/>
                <a:gd name="connsiteX1" fmla="*/ 14355 w 397162"/>
                <a:gd name="connsiteY1" fmla="*/ 1359911 h 2944181"/>
                <a:gd name="connsiteX2" fmla="*/ 294279 w 397162"/>
                <a:gd name="connsiteY2" fmla="*/ 31264 h 2944181"/>
                <a:gd name="connsiteX3" fmla="*/ 513 w 397162"/>
                <a:gd name="connsiteY3" fmla="*/ 1381630 h 2944181"/>
                <a:gd name="connsiteX4" fmla="*/ 397162 w 397162"/>
                <a:gd name="connsiteY4" fmla="*/ 2944181 h 2944181"/>
                <a:gd name="connsiteX0" fmla="*/ 397162 w 397162"/>
                <a:gd name="connsiteY0" fmla="*/ 2944181 h 2944181"/>
                <a:gd name="connsiteX1" fmla="*/ 53097 w 397162"/>
                <a:gd name="connsiteY1" fmla="*/ 1358358 h 2944181"/>
                <a:gd name="connsiteX2" fmla="*/ 294279 w 397162"/>
                <a:gd name="connsiteY2" fmla="*/ 31264 h 2944181"/>
                <a:gd name="connsiteX3" fmla="*/ 513 w 397162"/>
                <a:gd name="connsiteY3" fmla="*/ 1381630 h 2944181"/>
                <a:gd name="connsiteX4" fmla="*/ 397162 w 397162"/>
                <a:gd name="connsiteY4" fmla="*/ 2944181 h 2944181"/>
                <a:gd name="connsiteX0" fmla="*/ 459490 w 459490"/>
                <a:gd name="connsiteY0" fmla="*/ 2944181 h 2944181"/>
                <a:gd name="connsiteX1" fmla="*/ 751 w 459490"/>
                <a:gd name="connsiteY1" fmla="*/ 1401758 h 2944181"/>
                <a:gd name="connsiteX2" fmla="*/ 356607 w 459490"/>
                <a:gd name="connsiteY2" fmla="*/ 31264 h 2944181"/>
                <a:gd name="connsiteX3" fmla="*/ 62841 w 459490"/>
                <a:gd name="connsiteY3" fmla="*/ 1381630 h 2944181"/>
                <a:gd name="connsiteX4" fmla="*/ 459490 w 459490"/>
                <a:gd name="connsiteY4" fmla="*/ 2944181 h 2944181"/>
                <a:gd name="connsiteX0" fmla="*/ 432421 w 432421"/>
                <a:gd name="connsiteY0" fmla="*/ 2944181 h 2944181"/>
                <a:gd name="connsiteX1" fmla="*/ 829 w 432421"/>
                <a:gd name="connsiteY1" fmla="*/ 1411374 h 2944181"/>
                <a:gd name="connsiteX2" fmla="*/ 329538 w 432421"/>
                <a:gd name="connsiteY2" fmla="*/ 31264 h 2944181"/>
                <a:gd name="connsiteX3" fmla="*/ 35772 w 432421"/>
                <a:gd name="connsiteY3" fmla="*/ 1381630 h 2944181"/>
                <a:gd name="connsiteX4" fmla="*/ 432421 w 432421"/>
                <a:gd name="connsiteY4" fmla="*/ 2944181 h 2944181"/>
                <a:gd name="connsiteX0" fmla="*/ 431764 w 431764"/>
                <a:gd name="connsiteY0" fmla="*/ 2944181 h 2944181"/>
                <a:gd name="connsiteX1" fmla="*/ 172 w 431764"/>
                <a:gd name="connsiteY1" fmla="*/ 1411374 h 2944181"/>
                <a:gd name="connsiteX2" fmla="*/ 328881 w 431764"/>
                <a:gd name="connsiteY2" fmla="*/ 31264 h 2944181"/>
                <a:gd name="connsiteX3" fmla="*/ 35115 w 431764"/>
                <a:gd name="connsiteY3" fmla="*/ 1381630 h 2944181"/>
                <a:gd name="connsiteX4" fmla="*/ 431764 w 431764"/>
                <a:gd name="connsiteY4" fmla="*/ 2944181 h 294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64" h="2944181">
                  <a:moveTo>
                    <a:pt x="431764" y="2944181"/>
                  </a:moveTo>
                  <a:cubicBezTo>
                    <a:pt x="144605" y="2879442"/>
                    <a:pt x="7729" y="1557372"/>
                    <a:pt x="172" y="1411374"/>
                  </a:cubicBezTo>
                  <a:cubicBezTo>
                    <a:pt x="-7385" y="1265376"/>
                    <a:pt x="236763" y="108816"/>
                    <a:pt x="328881" y="31264"/>
                  </a:cubicBezTo>
                  <a:cubicBezTo>
                    <a:pt x="437706" y="-198363"/>
                    <a:pt x="17968" y="896144"/>
                    <a:pt x="35115" y="1381630"/>
                  </a:cubicBezTo>
                  <a:cubicBezTo>
                    <a:pt x="52262" y="1867116"/>
                    <a:pt x="212275" y="2686078"/>
                    <a:pt x="431764" y="29441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Moon 5"/>
            <p:cNvSpPr/>
            <p:nvPr/>
          </p:nvSpPr>
          <p:spPr>
            <a:xfrm rot="5789077">
              <a:off x="3606760" y="-68488"/>
              <a:ext cx="1254892" cy="4221426"/>
            </a:xfrm>
            <a:custGeom>
              <a:avLst/>
              <a:gdLst>
                <a:gd name="connsiteX0" fmla="*/ 432048 w 432048"/>
                <a:gd name="connsiteY0" fmla="*/ 1296144 h 1296144"/>
                <a:gd name="connsiteX1" fmla="*/ 0 w 432048"/>
                <a:gd name="connsiteY1" fmla="*/ 648072 h 1296144"/>
                <a:gd name="connsiteX2" fmla="*/ 432048 w 432048"/>
                <a:gd name="connsiteY2" fmla="*/ 0 h 1296144"/>
                <a:gd name="connsiteX3" fmla="*/ 57622 w 432048"/>
                <a:gd name="connsiteY3" fmla="*/ 648072 h 1296144"/>
                <a:gd name="connsiteX4" fmla="*/ 432048 w 432048"/>
                <a:gd name="connsiteY4" fmla="*/ 1296144 h 1296144"/>
                <a:gd name="connsiteX0" fmla="*/ 654797 w 654797"/>
                <a:gd name="connsiteY0" fmla="*/ 1296144 h 1296144"/>
                <a:gd name="connsiteX1" fmla="*/ 0 w 654797"/>
                <a:gd name="connsiteY1" fmla="*/ 600927 h 1296144"/>
                <a:gd name="connsiteX2" fmla="*/ 654797 w 654797"/>
                <a:gd name="connsiteY2" fmla="*/ 0 h 1296144"/>
                <a:gd name="connsiteX3" fmla="*/ 280371 w 654797"/>
                <a:gd name="connsiteY3" fmla="*/ 648072 h 1296144"/>
                <a:gd name="connsiteX4" fmla="*/ 654797 w 654797"/>
                <a:gd name="connsiteY4" fmla="*/ 1296144 h 1296144"/>
                <a:gd name="connsiteX0" fmla="*/ 654797 w 654797"/>
                <a:gd name="connsiteY0" fmla="*/ 1296144 h 1296144"/>
                <a:gd name="connsiteX1" fmla="*/ 0 w 654797"/>
                <a:gd name="connsiteY1" fmla="*/ 600927 h 1296144"/>
                <a:gd name="connsiteX2" fmla="*/ 654797 w 654797"/>
                <a:gd name="connsiteY2" fmla="*/ 0 h 1296144"/>
                <a:gd name="connsiteX3" fmla="*/ 44126 w 654797"/>
                <a:gd name="connsiteY3" fmla="*/ 609707 h 1296144"/>
                <a:gd name="connsiteX4" fmla="*/ 654797 w 654797"/>
                <a:gd name="connsiteY4" fmla="*/ 1296144 h 1296144"/>
                <a:gd name="connsiteX0" fmla="*/ 1278274 w 1278274"/>
                <a:gd name="connsiteY0" fmla="*/ 2777485 h 2777485"/>
                <a:gd name="connsiteX1" fmla="*/ 13074 w 1278274"/>
                <a:gd name="connsiteY1" fmla="*/ 600927 h 2777485"/>
                <a:gd name="connsiteX2" fmla="*/ 667871 w 1278274"/>
                <a:gd name="connsiteY2" fmla="*/ 0 h 2777485"/>
                <a:gd name="connsiteX3" fmla="*/ 57200 w 1278274"/>
                <a:gd name="connsiteY3" fmla="*/ 609707 h 2777485"/>
                <a:gd name="connsiteX4" fmla="*/ 1278274 w 1278274"/>
                <a:gd name="connsiteY4" fmla="*/ 2777485 h 2777485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5782 w 1275782"/>
                <a:gd name="connsiteY0" fmla="*/ 4217546 h 4246308"/>
                <a:gd name="connsiteX1" fmla="*/ 10582 w 1275782"/>
                <a:gd name="connsiteY1" fmla="*/ 2040988 h 4246308"/>
                <a:gd name="connsiteX2" fmla="*/ 711841 w 1275782"/>
                <a:gd name="connsiteY2" fmla="*/ 0 h 4246308"/>
                <a:gd name="connsiteX3" fmla="*/ 54708 w 1275782"/>
                <a:gd name="connsiteY3" fmla="*/ 2049768 h 4246308"/>
                <a:gd name="connsiteX4" fmla="*/ 1275782 w 1275782"/>
                <a:gd name="connsiteY4" fmla="*/ 4217546 h 4246308"/>
                <a:gd name="connsiteX0" fmla="*/ 1275782 w 1275782"/>
                <a:gd name="connsiteY0" fmla="*/ 4217546 h 4246308"/>
                <a:gd name="connsiteX1" fmla="*/ 10582 w 1275782"/>
                <a:gd name="connsiteY1" fmla="*/ 2040988 h 4246308"/>
                <a:gd name="connsiteX2" fmla="*/ 711841 w 1275782"/>
                <a:gd name="connsiteY2" fmla="*/ 0 h 4246308"/>
                <a:gd name="connsiteX3" fmla="*/ 54708 w 1275782"/>
                <a:gd name="connsiteY3" fmla="*/ 2049768 h 4246308"/>
                <a:gd name="connsiteX4" fmla="*/ 1275782 w 1275782"/>
                <a:gd name="connsiteY4" fmla="*/ 4217546 h 4246308"/>
                <a:gd name="connsiteX0" fmla="*/ 1273911 w 1273911"/>
                <a:gd name="connsiteY0" fmla="*/ 4224226 h 4252988"/>
                <a:gd name="connsiteX1" fmla="*/ 8711 w 1273911"/>
                <a:gd name="connsiteY1" fmla="*/ 2047668 h 4252988"/>
                <a:gd name="connsiteX2" fmla="*/ 709970 w 1273911"/>
                <a:gd name="connsiteY2" fmla="*/ 6680 h 4252988"/>
                <a:gd name="connsiteX3" fmla="*/ 52837 w 1273911"/>
                <a:gd name="connsiteY3" fmla="*/ 2056448 h 4252988"/>
                <a:gd name="connsiteX4" fmla="*/ 1273911 w 1273911"/>
                <a:gd name="connsiteY4" fmla="*/ 4224226 h 4252988"/>
                <a:gd name="connsiteX0" fmla="*/ 1273911 w 1273911"/>
                <a:gd name="connsiteY0" fmla="*/ 4240184 h 4268946"/>
                <a:gd name="connsiteX1" fmla="*/ 8711 w 1273911"/>
                <a:gd name="connsiteY1" fmla="*/ 2063626 h 4268946"/>
                <a:gd name="connsiteX2" fmla="*/ 709970 w 1273911"/>
                <a:gd name="connsiteY2" fmla="*/ 22638 h 4268946"/>
                <a:gd name="connsiteX3" fmla="*/ 52837 w 1273911"/>
                <a:gd name="connsiteY3" fmla="*/ 2072406 h 4268946"/>
                <a:gd name="connsiteX4" fmla="*/ 1273911 w 1273911"/>
                <a:gd name="connsiteY4" fmla="*/ 4240184 h 4268946"/>
                <a:gd name="connsiteX0" fmla="*/ 1273154 w 1273154"/>
                <a:gd name="connsiteY0" fmla="*/ 4192266 h 4220914"/>
                <a:gd name="connsiteX1" fmla="*/ 7954 w 1273154"/>
                <a:gd name="connsiteY1" fmla="*/ 2015708 h 4220914"/>
                <a:gd name="connsiteX2" fmla="*/ 729212 w 1273154"/>
                <a:gd name="connsiteY2" fmla="*/ 23171 h 4220914"/>
                <a:gd name="connsiteX3" fmla="*/ 52080 w 1273154"/>
                <a:gd name="connsiteY3" fmla="*/ 2024488 h 4220914"/>
                <a:gd name="connsiteX4" fmla="*/ 1273154 w 1273154"/>
                <a:gd name="connsiteY4" fmla="*/ 4192266 h 4220914"/>
                <a:gd name="connsiteX0" fmla="*/ 1272835 w 1272835"/>
                <a:gd name="connsiteY0" fmla="*/ 4192266 h 4220914"/>
                <a:gd name="connsiteX1" fmla="*/ 7635 w 1272835"/>
                <a:gd name="connsiteY1" fmla="*/ 2015708 h 4220914"/>
                <a:gd name="connsiteX2" fmla="*/ 728893 w 1272835"/>
                <a:gd name="connsiteY2" fmla="*/ 23171 h 4220914"/>
                <a:gd name="connsiteX3" fmla="*/ 51761 w 1272835"/>
                <a:gd name="connsiteY3" fmla="*/ 2024488 h 4220914"/>
                <a:gd name="connsiteX4" fmla="*/ 1272835 w 1272835"/>
                <a:gd name="connsiteY4" fmla="*/ 4192266 h 4220914"/>
                <a:gd name="connsiteX0" fmla="*/ 1273078 w 1273078"/>
                <a:gd name="connsiteY0" fmla="*/ 4192266 h 4220914"/>
                <a:gd name="connsiteX1" fmla="*/ 7878 w 1273078"/>
                <a:gd name="connsiteY1" fmla="*/ 2015708 h 4220914"/>
                <a:gd name="connsiteX2" fmla="*/ 729136 w 1273078"/>
                <a:gd name="connsiteY2" fmla="*/ 23171 h 4220914"/>
                <a:gd name="connsiteX3" fmla="*/ 52004 w 1273078"/>
                <a:gd name="connsiteY3" fmla="*/ 2024488 h 4220914"/>
                <a:gd name="connsiteX4" fmla="*/ 1273078 w 1273078"/>
                <a:gd name="connsiteY4" fmla="*/ 4192266 h 4220914"/>
                <a:gd name="connsiteX0" fmla="*/ 1254893 w 1254893"/>
                <a:gd name="connsiteY0" fmla="*/ 4192266 h 4221417"/>
                <a:gd name="connsiteX1" fmla="*/ 8067 w 1254893"/>
                <a:gd name="connsiteY1" fmla="*/ 2049851 h 4221417"/>
                <a:gd name="connsiteX2" fmla="*/ 710951 w 1254893"/>
                <a:gd name="connsiteY2" fmla="*/ 23171 h 4221417"/>
                <a:gd name="connsiteX3" fmla="*/ 33819 w 1254893"/>
                <a:gd name="connsiteY3" fmla="*/ 2024488 h 4221417"/>
                <a:gd name="connsiteX4" fmla="*/ 1254893 w 1254893"/>
                <a:gd name="connsiteY4" fmla="*/ 4192266 h 422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4893" h="4221417">
                  <a:moveTo>
                    <a:pt x="1254893" y="4192266"/>
                  </a:moveTo>
                  <a:cubicBezTo>
                    <a:pt x="779231" y="4465586"/>
                    <a:pt x="98724" y="2744700"/>
                    <a:pt x="8067" y="2049851"/>
                  </a:cubicBezTo>
                  <a:cubicBezTo>
                    <a:pt x="-82590" y="1355002"/>
                    <a:pt x="618833" y="100723"/>
                    <a:pt x="710951" y="23171"/>
                  </a:cubicBezTo>
                  <a:cubicBezTo>
                    <a:pt x="819776" y="-206456"/>
                    <a:pt x="-56838" y="1329639"/>
                    <a:pt x="33819" y="2024488"/>
                  </a:cubicBezTo>
                  <a:cubicBezTo>
                    <a:pt x="124476" y="2719337"/>
                    <a:pt x="712719" y="4262881"/>
                    <a:pt x="1254893" y="41922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Moon 5"/>
            <p:cNvSpPr/>
            <p:nvPr/>
          </p:nvSpPr>
          <p:spPr>
            <a:xfrm rot="15029602">
              <a:off x="3347780" y="663880"/>
              <a:ext cx="431764" cy="2944187"/>
            </a:xfrm>
            <a:custGeom>
              <a:avLst/>
              <a:gdLst>
                <a:gd name="connsiteX0" fmla="*/ 432048 w 432048"/>
                <a:gd name="connsiteY0" fmla="*/ 1296144 h 1296144"/>
                <a:gd name="connsiteX1" fmla="*/ 0 w 432048"/>
                <a:gd name="connsiteY1" fmla="*/ 648072 h 1296144"/>
                <a:gd name="connsiteX2" fmla="*/ 432048 w 432048"/>
                <a:gd name="connsiteY2" fmla="*/ 0 h 1296144"/>
                <a:gd name="connsiteX3" fmla="*/ 57622 w 432048"/>
                <a:gd name="connsiteY3" fmla="*/ 648072 h 1296144"/>
                <a:gd name="connsiteX4" fmla="*/ 432048 w 432048"/>
                <a:gd name="connsiteY4" fmla="*/ 1296144 h 1296144"/>
                <a:gd name="connsiteX0" fmla="*/ 654797 w 654797"/>
                <a:gd name="connsiteY0" fmla="*/ 1296144 h 1296144"/>
                <a:gd name="connsiteX1" fmla="*/ 0 w 654797"/>
                <a:gd name="connsiteY1" fmla="*/ 600927 h 1296144"/>
                <a:gd name="connsiteX2" fmla="*/ 654797 w 654797"/>
                <a:gd name="connsiteY2" fmla="*/ 0 h 1296144"/>
                <a:gd name="connsiteX3" fmla="*/ 280371 w 654797"/>
                <a:gd name="connsiteY3" fmla="*/ 648072 h 1296144"/>
                <a:gd name="connsiteX4" fmla="*/ 654797 w 654797"/>
                <a:gd name="connsiteY4" fmla="*/ 1296144 h 1296144"/>
                <a:gd name="connsiteX0" fmla="*/ 654797 w 654797"/>
                <a:gd name="connsiteY0" fmla="*/ 1296144 h 1296144"/>
                <a:gd name="connsiteX1" fmla="*/ 0 w 654797"/>
                <a:gd name="connsiteY1" fmla="*/ 600927 h 1296144"/>
                <a:gd name="connsiteX2" fmla="*/ 654797 w 654797"/>
                <a:gd name="connsiteY2" fmla="*/ 0 h 1296144"/>
                <a:gd name="connsiteX3" fmla="*/ 44126 w 654797"/>
                <a:gd name="connsiteY3" fmla="*/ 609707 h 1296144"/>
                <a:gd name="connsiteX4" fmla="*/ 654797 w 654797"/>
                <a:gd name="connsiteY4" fmla="*/ 1296144 h 1296144"/>
                <a:gd name="connsiteX0" fmla="*/ 1278274 w 1278274"/>
                <a:gd name="connsiteY0" fmla="*/ 2777485 h 2777485"/>
                <a:gd name="connsiteX1" fmla="*/ 13074 w 1278274"/>
                <a:gd name="connsiteY1" fmla="*/ 600927 h 2777485"/>
                <a:gd name="connsiteX2" fmla="*/ 667871 w 1278274"/>
                <a:gd name="connsiteY2" fmla="*/ 0 h 2777485"/>
                <a:gd name="connsiteX3" fmla="*/ 57200 w 1278274"/>
                <a:gd name="connsiteY3" fmla="*/ 609707 h 2777485"/>
                <a:gd name="connsiteX4" fmla="*/ 1278274 w 1278274"/>
                <a:gd name="connsiteY4" fmla="*/ 2777485 h 2777485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5782 w 1275782"/>
                <a:gd name="connsiteY0" fmla="*/ 4217546 h 4246308"/>
                <a:gd name="connsiteX1" fmla="*/ 10582 w 1275782"/>
                <a:gd name="connsiteY1" fmla="*/ 2040988 h 4246308"/>
                <a:gd name="connsiteX2" fmla="*/ 711841 w 1275782"/>
                <a:gd name="connsiteY2" fmla="*/ 0 h 4246308"/>
                <a:gd name="connsiteX3" fmla="*/ 54708 w 1275782"/>
                <a:gd name="connsiteY3" fmla="*/ 2049768 h 4246308"/>
                <a:gd name="connsiteX4" fmla="*/ 1275782 w 1275782"/>
                <a:gd name="connsiteY4" fmla="*/ 4217546 h 4246308"/>
                <a:gd name="connsiteX0" fmla="*/ 1275782 w 1275782"/>
                <a:gd name="connsiteY0" fmla="*/ 4217546 h 4246308"/>
                <a:gd name="connsiteX1" fmla="*/ 10582 w 1275782"/>
                <a:gd name="connsiteY1" fmla="*/ 2040988 h 4246308"/>
                <a:gd name="connsiteX2" fmla="*/ 711841 w 1275782"/>
                <a:gd name="connsiteY2" fmla="*/ 0 h 4246308"/>
                <a:gd name="connsiteX3" fmla="*/ 54708 w 1275782"/>
                <a:gd name="connsiteY3" fmla="*/ 2049768 h 4246308"/>
                <a:gd name="connsiteX4" fmla="*/ 1275782 w 1275782"/>
                <a:gd name="connsiteY4" fmla="*/ 4217546 h 4246308"/>
                <a:gd name="connsiteX0" fmla="*/ 1273911 w 1273911"/>
                <a:gd name="connsiteY0" fmla="*/ 4224226 h 4252988"/>
                <a:gd name="connsiteX1" fmla="*/ 8711 w 1273911"/>
                <a:gd name="connsiteY1" fmla="*/ 2047668 h 4252988"/>
                <a:gd name="connsiteX2" fmla="*/ 709970 w 1273911"/>
                <a:gd name="connsiteY2" fmla="*/ 6680 h 4252988"/>
                <a:gd name="connsiteX3" fmla="*/ 52837 w 1273911"/>
                <a:gd name="connsiteY3" fmla="*/ 2056448 h 4252988"/>
                <a:gd name="connsiteX4" fmla="*/ 1273911 w 1273911"/>
                <a:gd name="connsiteY4" fmla="*/ 4224226 h 4252988"/>
                <a:gd name="connsiteX0" fmla="*/ 1273911 w 1273911"/>
                <a:gd name="connsiteY0" fmla="*/ 4240184 h 4268946"/>
                <a:gd name="connsiteX1" fmla="*/ 8711 w 1273911"/>
                <a:gd name="connsiteY1" fmla="*/ 2063626 h 4268946"/>
                <a:gd name="connsiteX2" fmla="*/ 709970 w 1273911"/>
                <a:gd name="connsiteY2" fmla="*/ 22638 h 4268946"/>
                <a:gd name="connsiteX3" fmla="*/ 52837 w 1273911"/>
                <a:gd name="connsiteY3" fmla="*/ 2072406 h 4268946"/>
                <a:gd name="connsiteX4" fmla="*/ 1273911 w 1273911"/>
                <a:gd name="connsiteY4" fmla="*/ 4240184 h 4268946"/>
                <a:gd name="connsiteX0" fmla="*/ 1273154 w 1273154"/>
                <a:gd name="connsiteY0" fmla="*/ 4192266 h 4220914"/>
                <a:gd name="connsiteX1" fmla="*/ 7954 w 1273154"/>
                <a:gd name="connsiteY1" fmla="*/ 2015708 h 4220914"/>
                <a:gd name="connsiteX2" fmla="*/ 729212 w 1273154"/>
                <a:gd name="connsiteY2" fmla="*/ 23171 h 4220914"/>
                <a:gd name="connsiteX3" fmla="*/ 52080 w 1273154"/>
                <a:gd name="connsiteY3" fmla="*/ 2024488 h 4220914"/>
                <a:gd name="connsiteX4" fmla="*/ 1273154 w 1273154"/>
                <a:gd name="connsiteY4" fmla="*/ 4192266 h 4220914"/>
                <a:gd name="connsiteX0" fmla="*/ 1272835 w 1272835"/>
                <a:gd name="connsiteY0" fmla="*/ 4192266 h 4220914"/>
                <a:gd name="connsiteX1" fmla="*/ 7635 w 1272835"/>
                <a:gd name="connsiteY1" fmla="*/ 2015708 h 4220914"/>
                <a:gd name="connsiteX2" fmla="*/ 728893 w 1272835"/>
                <a:gd name="connsiteY2" fmla="*/ 23171 h 4220914"/>
                <a:gd name="connsiteX3" fmla="*/ 51761 w 1272835"/>
                <a:gd name="connsiteY3" fmla="*/ 2024488 h 4220914"/>
                <a:gd name="connsiteX4" fmla="*/ 1272835 w 1272835"/>
                <a:gd name="connsiteY4" fmla="*/ 4192266 h 4220914"/>
                <a:gd name="connsiteX0" fmla="*/ 1273078 w 1273078"/>
                <a:gd name="connsiteY0" fmla="*/ 4192266 h 4220914"/>
                <a:gd name="connsiteX1" fmla="*/ 7878 w 1273078"/>
                <a:gd name="connsiteY1" fmla="*/ 2015708 h 4220914"/>
                <a:gd name="connsiteX2" fmla="*/ 729136 w 1273078"/>
                <a:gd name="connsiteY2" fmla="*/ 23171 h 4220914"/>
                <a:gd name="connsiteX3" fmla="*/ 52004 w 1273078"/>
                <a:gd name="connsiteY3" fmla="*/ 2024488 h 4220914"/>
                <a:gd name="connsiteX4" fmla="*/ 1273078 w 1273078"/>
                <a:gd name="connsiteY4" fmla="*/ 4192266 h 4220914"/>
                <a:gd name="connsiteX0" fmla="*/ 1254893 w 1254893"/>
                <a:gd name="connsiteY0" fmla="*/ 4192266 h 4221417"/>
                <a:gd name="connsiteX1" fmla="*/ 8067 w 1254893"/>
                <a:gd name="connsiteY1" fmla="*/ 2049851 h 4221417"/>
                <a:gd name="connsiteX2" fmla="*/ 710951 w 1254893"/>
                <a:gd name="connsiteY2" fmla="*/ 23171 h 4221417"/>
                <a:gd name="connsiteX3" fmla="*/ 33819 w 1254893"/>
                <a:gd name="connsiteY3" fmla="*/ 2024488 h 4221417"/>
                <a:gd name="connsiteX4" fmla="*/ 1254893 w 1254893"/>
                <a:gd name="connsiteY4" fmla="*/ 4192266 h 4221417"/>
                <a:gd name="connsiteX0" fmla="*/ 1171353 w 1171353"/>
                <a:gd name="connsiteY0" fmla="*/ 2824023 h 2894072"/>
                <a:gd name="connsiteX1" fmla="*/ 6012 w 1171353"/>
                <a:gd name="connsiteY1" fmla="*/ 2047198 h 2894072"/>
                <a:gd name="connsiteX2" fmla="*/ 708896 w 1171353"/>
                <a:gd name="connsiteY2" fmla="*/ 20518 h 2894072"/>
                <a:gd name="connsiteX3" fmla="*/ 31764 w 1171353"/>
                <a:gd name="connsiteY3" fmla="*/ 2021835 h 2894072"/>
                <a:gd name="connsiteX4" fmla="*/ 1171353 w 1171353"/>
                <a:gd name="connsiteY4" fmla="*/ 2824023 h 2894072"/>
                <a:gd name="connsiteX0" fmla="*/ 1171353 w 1171353"/>
                <a:gd name="connsiteY0" fmla="*/ 2837173 h 2907222"/>
                <a:gd name="connsiteX1" fmla="*/ 6012 w 1171353"/>
                <a:gd name="connsiteY1" fmla="*/ 2060348 h 2907222"/>
                <a:gd name="connsiteX2" fmla="*/ 708896 w 1171353"/>
                <a:gd name="connsiteY2" fmla="*/ 33668 h 2907222"/>
                <a:gd name="connsiteX3" fmla="*/ 774704 w 1171353"/>
                <a:gd name="connsiteY3" fmla="*/ 1274622 h 2907222"/>
                <a:gd name="connsiteX4" fmla="*/ 1171353 w 1171353"/>
                <a:gd name="connsiteY4" fmla="*/ 2837173 h 2907222"/>
                <a:gd name="connsiteX0" fmla="*/ 500459 w 500459"/>
                <a:gd name="connsiteY0" fmla="*/ 2837173 h 2872442"/>
                <a:gd name="connsiteX1" fmla="*/ 117652 w 500459"/>
                <a:gd name="connsiteY1" fmla="*/ 1252903 h 2872442"/>
                <a:gd name="connsiteX2" fmla="*/ 38002 w 500459"/>
                <a:gd name="connsiteY2" fmla="*/ 33668 h 2872442"/>
                <a:gd name="connsiteX3" fmla="*/ 103810 w 500459"/>
                <a:gd name="connsiteY3" fmla="*/ 1274622 h 2872442"/>
                <a:gd name="connsiteX4" fmla="*/ 500459 w 500459"/>
                <a:gd name="connsiteY4" fmla="*/ 2837173 h 2872442"/>
                <a:gd name="connsiteX0" fmla="*/ 404106 w 404106"/>
                <a:gd name="connsiteY0" fmla="*/ 3543973 h 3581976"/>
                <a:gd name="connsiteX1" fmla="*/ 21299 w 404106"/>
                <a:gd name="connsiteY1" fmla="*/ 1959703 h 3581976"/>
                <a:gd name="connsiteX2" fmla="*/ 264787 w 404106"/>
                <a:gd name="connsiteY2" fmla="*/ 22351 h 3581976"/>
                <a:gd name="connsiteX3" fmla="*/ 7457 w 404106"/>
                <a:gd name="connsiteY3" fmla="*/ 1981422 h 3581976"/>
                <a:gd name="connsiteX4" fmla="*/ 404106 w 404106"/>
                <a:gd name="connsiteY4" fmla="*/ 3543973 h 3581976"/>
                <a:gd name="connsiteX0" fmla="*/ 435661 w 733829"/>
                <a:gd name="connsiteY0" fmla="*/ 4311131 h 4352560"/>
                <a:gd name="connsiteX1" fmla="*/ 52854 w 733829"/>
                <a:gd name="connsiteY1" fmla="*/ 2726861 h 4352560"/>
                <a:gd name="connsiteX2" fmla="*/ 722985 w 733829"/>
                <a:gd name="connsiteY2" fmla="*/ 16398 h 4352560"/>
                <a:gd name="connsiteX3" fmla="*/ 39012 w 733829"/>
                <a:gd name="connsiteY3" fmla="*/ 2748580 h 4352560"/>
                <a:gd name="connsiteX4" fmla="*/ 435661 w 733829"/>
                <a:gd name="connsiteY4" fmla="*/ 4311131 h 4352560"/>
                <a:gd name="connsiteX0" fmla="*/ 411140 w 709308"/>
                <a:gd name="connsiteY0" fmla="*/ 4311131 h 4352560"/>
                <a:gd name="connsiteX1" fmla="*/ 28333 w 709308"/>
                <a:gd name="connsiteY1" fmla="*/ 2726861 h 4352560"/>
                <a:gd name="connsiteX2" fmla="*/ 698464 w 709308"/>
                <a:gd name="connsiteY2" fmla="*/ 16398 h 4352560"/>
                <a:gd name="connsiteX3" fmla="*/ 14491 w 709308"/>
                <a:gd name="connsiteY3" fmla="*/ 2748580 h 4352560"/>
                <a:gd name="connsiteX4" fmla="*/ 411140 w 709308"/>
                <a:gd name="connsiteY4" fmla="*/ 4311131 h 4352560"/>
                <a:gd name="connsiteX0" fmla="*/ 403153 w 701321"/>
                <a:gd name="connsiteY0" fmla="*/ 4311131 h 4311131"/>
                <a:gd name="connsiteX1" fmla="*/ 20346 w 701321"/>
                <a:gd name="connsiteY1" fmla="*/ 2726861 h 4311131"/>
                <a:gd name="connsiteX2" fmla="*/ 690477 w 701321"/>
                <a:gd name="connsiteY2" fmla="*/ 16398 h 4311131"/>
                <a:gd name="connsiteX3" fmla="*/ 6504 w 701321"/>
                <a:gd name="connsiteY3" fmla="*/ 2748580 h 4311131"/>
                <a:gd name="connsiteX4" fmla="*/ 403153 w 701321"/>
                <a:gd name="connsiteY4" fmla="*/ 4311131 h 4311131"/>
                <a:gd name="connsiteX0" fmla="*/ 397162 w 397162"/>
                <a:gd name="connsiteY0" fmla="*/ 2944181 h 2944181"/>
                <a:gd name="connsiteX1" fmla="*/ 14355 w 397162"/>
                <a:gd name="connsiteY1" fmla="*/ 1359911 h 2944181"/>
                <a:gd name="connsiteX2" fmla="*/ 294279 w 397162"/>
                <a:gd name="connsiteY2" fmla="*/ 31264 h 2944181"/>
                <a:gd name="connsiteX3" fmla="*/ 513 w 397162"/>
                <a:gd name="connsiteY3" fmla="*/ 1381630 h 2944181"/>
                <a:gd name="connsiteX4" fmla="*/ 397162 w 397162"/>
                <a:gd name="connsiteY4" fmla="*/ 2944181 h 2944181"/>
                <a:gd name="connsiteX0" fmla="*/ 397162 w 397162"/>
                <a:gd name="connsiteY0" fmla="*/ 2944181 h 2944181"/>
                <a:gd name="connsiteX1" fmla="*/ 53097 w 397162"/>
                <a:gd name="connsiteY1" fmla="*/ 1358358 h 2944181"/>
                <a:gd name="connsiteX2" fmla="*/ 294279 w 397162"/>
                <a:gd name="connsiteY2" fmla="*/ 31264 h 2944181"/>
                <a:gd name="connsiteX3" fmla="*/ 513 w 397162"/>
                <a:gd name="connsiteY3" fmla="*/ 1381630 h 2944181"/>
                <a:gd name="connsiteX4" fmla="*/ 397162 w 397162"/>
                <a:gd name="connsiteY4" fmla="*/ 2944181 h 2944181"/>
                <a:gd name="connsiteX0" fmla="*/ 459490 w 459490"/>
                <a:gd name="connsiteY0" fmla="*/ 2944181 h 2944181"/>
                <a:gd name="connsiteX1" fmla="*/ 751 w 459490"/>
                <a:gd name="connsiteY1" fmla="*/ 1401758 h 2944181"/>
                <a:gd name="connsiteX2" fmla="*/ 356607 w 459490"/>
                <a:gd name="connsiteY2" fmla="*/ 31264 h 2944181"/>
                <a:gd name="connsiteX3" fmla="*/ 62841 w 459490"/>
                <a:gd name="connsiteY3" fmla="*/ 1381630 h 2944181"/>
                <a:gd name="connsiteX4" fmla="*/ 459490 w 459490"/>
                <a:gd name="connsiteY4" fmla="*/ 2944181 h 2944181"/>
                <a:gd name="connsiteX0" fmla="*/ 432421 w 432421"/>
                <a:gd name="connsiteY0" fmla="*/ 2944181 h 2944181"/>
                <a:gd name="connsiteX1" fmla="*/ 829 w 432421"/>
                <a:gd name="connsiteY1" fmla="*/ 1411374 h 2944181"/>
                <a:gd name="connsiteX2" fmla="*/ 329538 w 432421"/>
                <a:gd name="connsiteY2" fmla="*/ 31264 h 2944181"/>
                <a:gd name="connsiteX3" fmla="*/ 35772 w 432421"/>
                <a:gd name="connsiteY3" fmla="*/ 1381630 h 2944181"/>
                <a:gd name="connsiteX4" fmla="*/ 432421 w 432421"/>
                <a:gd name="connsiteY4" fmla="*/ 2944181 h 2944181"/>
                <a:gd name="connsiteX0" fmla="*/ 431764 w 431764"/>
                <a:gd name="connsiteY0" fmla="*/ 2944181 h 2944181"/>
                <a:gd name="connsiteX1" fmla="*/ 172 w 431764"/>
                <a:gd name="connsiteY1" fmla="*/ 1411374 h 2944181"/>
                <a:gd name="connsiteX2" fmla="*/ 328881 w 431764"/>
                <a:gd name="connsiteY2" fmla="*/ 31264 h 2944181"/>
                <a:gd name="connsiteX3" fmla="*/ 35115 w 431764"/>
                <a:gd name="connsiteY3" fmla="*/ 1381630 h 2944181"/>
                <a:gd name="connsiteX4" fmla="*/ 431764 w 431764"/>
                <a:gd name="connsiteY4" fmla="*/ 2944181 h 294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64" h="2944181">
                  <a:moveTo>
                    <a:pt x="431764" y="2944181"/>
                  </a:moveTo>
                  <a:cubicBezTo>
                    <a:pt x="144605" y="2879442"/>
                    <a:pt x="7729" y="1557372"/>
                    <a:pt x="172" y="1411374"/>
                  </a:cubicBezTo>
                  <a:cubicBezTo>
                    <a:pt x="-7385" y="1265376"/>
                    <a:pt x="236763" y="108816"/>
                    <a:pt x="328881" y="31264"/>
                  </a:cubicBezTo>
                  <a:cubicBezTo>
                    <a:pt x="437706" y="-198363"/>
                    <a:pt x="17968" y="896144"/>
                    <a:pt x="35115" y="1381630"/>
                  </a:cubicBezTo>
                  <a:cubicBezTo>
                    <a:pt x="52262" y="1867116"/>
                    <a:pt x="212275" y="2686078"/>
                    <a:pt x="431764" y="29441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Moon 5"/>
            <p:cNvSpPr/>
            <p:nvPr/>
          </p:nvSpPr>
          <p:spPr>
            <a:xfrm rot="17151328">
              <a:off x="4976078" y="-122455"/>
              <a:ext cx="374585" cy="4218988"/>
            </a:xfrm>
            <a:custGeom>
              <a:avLst/>
              <a:gdLst>
                <a:gd name="connsiteX0" fmla="*/ 432048 w 432048"/>
                <a:gd name="connsiteY0" fmla="*/ 1296144 h 1296144"/>
                <a:gd name="connsiteX1" fmla="*/ 0 w 432048"/>
                <a:gd name="connsiteY1" fmla="*/ 648072 h 1296144"/>
                <a:gd name="connsiteX2" fmla="*/ 432048 w 432048"/>
                <a:gd name="connsiteY2" fmla="*/ 0 h 1296144"/>
                <a:gd name="connsiteX3" fmla="*/ 57622 w 432048"/>
                <a:gd name="connsiteY3" fmla="*/ 648072 h 1296144"/>
                <a:gd name="connsiteX4" fmla="*/ 432048 w 432048"/>
                <a:gd name="connsiteY4" fmla="*/ 1296144 h 1296144"/>
                <a:gd name="connsiteX0" fmla="*/ 654797 w 654797"/>
                <a:gd name="connsiteY0" fmla="*/ 1296144 h 1296144"/>
                <a:gd name="connsiteX1" fmla="*/ 0 w 654797"/>
                <a:gd name="connsiteY1" fmla="*/ 600927 h 1296144"/>
                <a:gd name="connsiteX2" fmla="*/ 654797 w 654797"/>
                <a:gd name="connsiteY2" fmla="*/ 0 h 1296144"/>
                <a:gd name="connsiteX3" fmla="*/ 280371 w 654797"/>
                <a:gd name="connsiteY3" fmla="*/ 648072 h 1296144"/>
                <a:gd name="connsiteX4" fmla="*/ 654797 w 654797"/>
                <a:gd name="connsiteY4" fmla="*/ 1296144 h 1296144"/>
                <a:gd name="connsiteX0" fmla="*/ 654797 w 654797"/>
                <a:gd name="connsiteY0" fmla="*/ 1296144 h 1296144"/>
                <a:gd name="connsiteX1" fmla="*/ 0 w 654797"/>
                <a:gd name="connsiteY1" fmla="*/ 600927 h 1296144"/>
                <a:gd name="connsiteX2" fmla="*/ 654797 w 654797"/>
                <a:gd name="connsiteY2" fmla="*/ 0 h 1296144"/>
                <a:gd name="connsiteX3" fmla="*/ 44126 w 654797"/>
                <a:gd name="connsiteY3" fmla="*/ 609707 h 1296144"/>
                <a:gd name="connsiteX4" fmla="*/ 654797 w 654797"/>
                <a:gd name="connsiteY4" fmla="*/ 1296144 h 1296144"/>
                <a:gd name="connsiteX0" fmla="*/ 1278274 w 1278274"/>
                <a:gd name="connsiteY0" fmla="*/ 2777485 h 2777485"/>
                <a:gd name="connsiteX1" fmla="*/ 13074 w 1278274"/>
                <a:gd name="connsiteY1" fmla="*/ 600927 h 2777485"/>
                <a:gd name="connsiteX2" fmla="*/ 667871 w 1278274"/>
                <a:gd name="connsiteY2" fmla="*/ 0 h 2777485"/>
                <a:gd name="connsiteX3" fmla="*/ 57200 w 1278274"/>
                <a:gd name="connsiteY3" fmla="*/ 609707 h 2777485"/>
                <a:gd name="connsiteX4" fmla="*/ 1278274 w 1278274"/>
                <a:gd name="connsiteY4" fmla="*/ 2777485 h 2777485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5782 w 1275782"/>
                <a:gd name="connsiteY0" fmla="*/ 4217546 h 4246308"/>
                <a:gd name="connsiteX1" fmla="*/ 10582 w 1275782"/>
                <a:gd name="connsiteY1" fmla="*/ 2040988 h 4246308"/>
                <a:gd name="connsiteX2" fmla="*/ 711841 w 1275782"/>
                <a:gd name="connsiteY2" fmla="*/ 0 h 4246308"/>
                <a:gd name="connsiteX3" fmla="*/ 54708 w 1275782"/>
                <a:gd name="connsiteY3" fmla="*/ 2049768 h 4246308"/>
                <a:gd name="connsiteX4" fmla="*/ 1275782 w 1275782"/>
                <a:gd name="connsiteY4" fmla="*/ 4217546 h 4246308"/>
                <a:gd name="connsiteX0" fmla="*/ 1275782 w 1275782"/>
                <a:gd name="connsiteY0" fmla="*/ 4217546 h 4246308"/>
                <a:gd name="connsiteX1" fmla="*/ 10582 w 1275782"/>
                <a:gd name="connsiteY1" fmla="*/ 2040988 h 4246308"/>
                <a:gd name="connsiteX2" fmla="*/ 711841 w 1275782"/>
                <a:gd name="connsiteY2" fmla="*/ 0 h 4246308"/>
                <a:gd name="connsiteX3" fmla="*/ 54708 w 1275782"/>
                <a:gd name="connsiteY3" fmla="*/ 2049768 h 4246308"/>
                <a:gd name="connsiteX4" fmla="*/ 1275782 w 1275782"/>
                <a:gd name="connsiteY4" fmla="*/ 4217546 h 4246308"/>
                <a:gd name="connsiteX0" fmla="*/ 1273911 w 1273911"/>
                <a:gd name="connsiteY0" fmla="*/ 4224226 h 4252988"/>
                <a:gd name="connsiteX1" fmla="*/ 8711 w 1273911"/>
                <a:gd name="connsiteY1" fmla="*/ 2047668 h 4252988"/>
                <a:gd name="connsiteX2" fmla="*/ 709970 w 1273911"/>
                <a:gd name="connsiteY2" fmla="*/ 6680 h 4252988"/>
                <a:gd name="connsiteX3" fmla="*/ 52837 w 1273911"/>
                <a:gd name="connsiteY3" fmla="*/ 2056448 h 4252988"/>
                <a:gd name="connsiteX4" fmla="*/ 1273911 w 1273911"/>
                <a:gd name="connsiteY4" fmla="*/ 4224226 h 4252988"/>
                <a:gd name="connsiteX0" fmla="*/ 1273911 w 1273911"/>
                <a:gd name="connsiteY0" fmla="*/ 4240184 h 4268946"/>
                <a:gd name="connsiteX1" fmla="*/ 8711 w 1273911"/>
                <a:gd name="connsiteY1" fmla="*/ 2063626 h 4268946"/>
                <a:gd name="connsiteX2" fmla="*/ 709970 w 1273911"/>
                <a:gd name="connsiteY2" fmla="*/ 22638 h 4268946"/>
                <a:gd name="connsiteX3" fmla="*/ 52837 w 1273911"/>
                <a:gd name="connsiteY3" fmla="*/ 2072406 h 4268946"/>
                <a:gd name="connsiteX4" fmla="*/ 1273911 w 1273911"/>
                <a:gd name="connsiteY4" fmla="*/ 4240184 h 4268946"/>
                <a:gd name="connsiteX0" fmla="*/ 1273154 w 1273154"/>
                <a:gd name="connsiteY0" fmla="*/ 4192266 h 4220914"/>
                <a:gd name="connsiteX1" fmla="*/ 7954 w 1273154"/>
                <a:gd name="connsiteY1" fmla="*/ 2015708 h 4220914"/>
                <a:gd name="connsiteX2" fmla="*/ 729212 w 1273154"/>
                <a:gd name="connsiteY2" fmla="*/ 23171 h 4220914"/>
                <a:gd name="connsiteX3" fmla="*/ 52080 w 1273154"/>
                <a:gd name="connsiteY3" fmla="*/ 2024488 h 4220914"/>
                <a:gd name="connsiteX4" fmla="*/ 1273154 w 1273154"/>
                <a:gd name="connsiteY4" fmla="*/ 4192266 h 4220914"/>
                <a:gd name="connsiteX0" fmla="*/ 1272835 w 1272835"/>
                <a:gd name="connsiteY0" fmla="*/ 4192266 h 4220914"/>
                <a:gd name="connsiteX1" fmla="*/ 7635 w 1272835"/>
                <a:gd name="connsiteY1" fmla="*/ 2015708 h 4220914"/>
                <a:gd name="connsiteX2" fmla="*/ 728893 w 1272835"/>
                <a:gd name="connsiteY2" fmla="*/ 23171 h 4220914"/>
                <a:gd name="connsiteX3" fmla="*/ 51761 w 1272835"/>
                <a:gd name="connsiteY3" fmla="*/ 2024488 h 4220914"/>
                <a:gd name="connsiteX4" fmla="*/ 1272835 w 1272835"/>
                <a:gd name="connsiteY4" fmla="*/ 4192266 h 4220914"/>
                <a:gd name="connsiteX0" fmla="*/ 1273078 w 1273078"/>
                <a:gd name="connsiteY0" fmla="*/ 4192266 h 4220914"/>
                <a:gd name="connsiteX1" fmla="*/ 7878 w 1273078"/>
                <a:gd name="connsiteY1" fmla="*/ 2015708 h 4220914"/>
                <a:gd name="connsiteX2" fmla="*/ 729136 w 1273078"/>
                <a:gd name="connsiteY2" fmla="*/ 23171 h 4220914"/>
                <a:gd name="connsiteX3" fmla="*/ 52004 w 1273078"/>
                <a:gd name="connsiteY3" fmla="*/ 2024488 h 4220914"/>
                <a:gd name="connsiteX4" fmla="*/ 1273078 w 1273078"/>
                <a:gd name="connsiteY4" fmla="*/ 4192266 h 4220914"/>
                <a:gd name="connsiteX0" fmla="*/ 1254893 w 1254893"/>
                <a:gd name="connsiteY0" fmla="*/ 4192266 h 4221417"/>
                <a:gd name="connsiteX1" fmla="*/ 8067 w 1254893"/>
                <a:gd name="connsiteY1" fmla="*/ 2049851 h 4221417"/>
                <a:gd name="connsiteX2" fmla="*/ 710951 w 1254893"/>
                <a:gd name="connsiteY2" fmla="*/ 23171 h 4221417"/>
                <a:gd name="connsiteX3" fmla="*/ 33819 w 1254893"/>
                <a:gd name="connsiteY3" fmla="*/ 2024488 h 4221417"/>
                <a:gd name="connsiteX4" fmla="*/ 1254893 w 1254893"/>
                <a:gd name="connsiteY4" fmla="*/ 4192266 h 4221417"/>
                <a:gd name="connsiteX0" fmla="*/ 1171353 w 1171353"/>
                <a:gd name="connsiteY0" fmla="*/ 2824023 h 2894072"/>
                <a:gd name="connsiteX1" fmla="*/ 6012 w 1171353"/>
                <a:gd name="connsiteY1" fmla="*/ 2047198 h 2894072"/>
                <a:gd name="connsiteX2" fmla="*/ 708896 w 1171353"/>
                <a:gd name="connsiteY2" fmla="*/ 20518 h 2894072"/>
                <a:gd name="connsiteX3" fmla="*/ 31764 w 1171353"/>
                <a:gd name="connsiteY3" fmla="*/ 2021835 h 2894072"/>
                <a:gd name="connsiteX4" fmla="*/ 1171353 w 1171353"/>
                <a:gd name="connsiteY4" fmla="*/ 2824023 h 2894072"/>
                <a:gd name="connsiteX0" fmla="*/ 1171353 w 1171353"/>
                <a:gd name="connsiteY0" fmla="*/ 2837173 h 2907222"/>
                <a:gd name="connsiteX1" fmla="*/ 6012 w 1171353"/>
                <a:gd name="connsiteY1" fmla="*/ 2060348 h 2907222"/>
                <a:gd name="connsiteX2" fmla="*/ 708896 w 1171353"/>
                <a:gd name="connsiteY2" fmla="*/ 33668 h 2907222"/>
                <a:gd name="connsiteX3" fmla="*/ 774704 w 1171353"/>
                <a:gd name="connsiteY3" fmla="*/ 1274622 h 2907222"/>
                <a:gd name="connsiteX4" fmla="*/ 1171353 w 1171353"/>
                <a:gd name="connsiteY4" fmla="*/ 2837173 h 2907222"/>
                <a:gd name="connsiteX0" fmla="*/ 500459 w 500459"/>
                <a:gd name="connsiteY0" fmla="*/ 2837173 h 2872442"/>
                <a:gd name="connsiteX1" fmla="*/ 117652 w 500459"/>
                <a:gd name="connsiteY1" fmla="*/ 1252903 h 2872442"/>
                <a:gd name="connsiteX2" fmla="*/ 38002 w 500459"/>
                <a:gd name="connsiteY2" fmla="*/ 33668 h 2872442"/>
                <a:gd name="connsiteX3" fmla="*/ 103810 w 500459"/>
                <a:gd name="connsiteY3" fmla="*/ 1274622 h 2872442"/>
                <a:gd name="connsiteX4" fmla="*/ 500459 w 500459"/>
                <a:gd name="connsiteY4" fmla="*/ 2837173 h 2872442"/>
                <a:gd name="connsiteX0" fmla="*/ 404106 w 404106"/>
                <a:gd name="connsiteY0" fmla="*/ 3543973 h 3581976"/>
                <a:gd name="connsiteX1" fmla="*/ 21299 w 404106"/>
                <a:gd name="connsiteY1" fmla="*/ 1959703 h 3581976"/>
                <a:gd name="connsiteX2" fmla="*/ 264787 w 404106"/>
                <a:gd name="connsiteY2" fmla="*/ 22351 h 3581976"/>
                <a:gd name="connsiteX3" fmla="*/ 7457 w 404106"/>
                <a:gd name="connsiteY3" fmla="*/ 1981422 h 3581976"/>
                <a:gd name="connsiteX4" fmla="*/ 404106 w 404106"/>
                <a:gd name="connsiteY4" fmla="*/ 3543973 h 3581976"/>
                <a:gd name="connsiteX0" fmla="*/ 435661 w 733829"/>
                <a:gd name="connsiteY0" fmla="*/ 4311131 h 4352560"/>
                <a:gd name="connsiteX1" fmla="*/ 52854 w 733829"/>
                <a:gd name="connsiteY1" fmla="*/ 2726861 h 4352560"/>
                <a:gd name="connsiteX2" fmla="*/ 722985 w 733829"/>
                <a:gd name="connsiteY2" fmla="*/ 16398 h 4352560"/>
                <a:gd name="connsiteX3" fmla="*/ 39012 w 733829"/>
                <a:gd name="connsiteY3" fmla="*/ 2748580 h 4352560"/>
                <a:gd name="connsiteX4" fmla="*/ 435661 w 733829"/>
                <a:gd name="connsiteY4" fmla="*/ 4311131 h 4352560"/>
                <a:gd name="connsiteX0" fmla="*/ 411140 w 709308"/>
                <a:gd name="connsiteY0" fmla="*/ 4311131 h 4352560"/>
                <a:gd name="connsiteX1" fmla="*/ 28333 w 709308"/>
                <a:gd name="connsiteY1" fmla="*/ 2726861 h 4352560"/>
                <a:gd name="connsiteX2" fmla="*/ 698464 w 709308"/>
                <a:gd name="connsiteY2" fmla="*/ 16398 h 4352560"/>
                <a:gd name="connsiteX3" fmla="*/ 14491 w 709308"/>
                <a:gd name="connsiteY3" fmla="*/ 2748580 h 4352560"/>
                <a:gd name="connsiteX4" fmla="*/ 411140 w 709308"/>
                <a:gd name="connsiteY4" fmla="*/ 4311131 h 4352560"/>
                <a:gd name="connsiteX0" fmla="*/ 403153 w 701321"/>
                <a:gd name="connsiteY0" fmla="*/ 4311131 h 4311131"/>
                <a:gd name="connsiteX1" fmla="*/ 20346 w 701321"/>
                <a:gd name="connsiteY1" fmla="*/ 2726861 h 4311131"/>
                <a:gd name="connsiteX2" fmla="*/ 690477 w 701321"/>
                <a:gd name="connsiteY2" fmla="*/ 16398 h 4311131"/>
                <a:gd name="connsiteX3" fmla="*/ 6504 w 701321"/>
                <a:gd name="connsiteY3" fmla="*/ 2748580 h 4311131"/>
                <a:gd name="connsiteX4" fmla="*/ 403153 w 701321"/>
                <a:gd name="connsiteY4" fmla="*/ 4311131 h 4311131"/>
                <a:gd name="connsiteX0" fmla="*/ 146189 w 862835"/>
                <a:gd name="connsiteY0" fmla="*/ 5394426 h 5394426"/>
                <a:gd name="connsiteX1" fmla="*/ 180884 w 862835"/>
                <a:gd name="connsiteY1" fmla="*/ 2728152 h 5394426"/>
                <a:gd name="connsiteX2" fmla="*/ 851015 w 862835"/>
                <a:gd name="connsiteY2" fmla="*/ 17689 h 5394426"/>
                <a:gd name="connsiteX3" fmla="*/ 167042 w 862835"/>
                <a:gd name="connsiteY3" fmla="*/ 2749871 h 5394426"/>
                <a:gd name="connsiteX4" fmla="*/ 146189 w 862835"/>
                <a:gd name="connsiteY4" fmla="*/ 5394426 h 5394426"/>
                <a:gd name="connsiteX0" fmla="*/ 188655 w 1741219"/>
                <a:gd name="connsiteY0" fmla="*/ 5336265 h 5336265"/>
                <a:gd name="connsiteX1" fmla="*/ 223350 w 1741219"/>
                <a:gd name="connsiteY1" fmla="*/ 2669991 h 5336265"/>
                <a:gd name="connsiteX2" fmla="*/ 1735106 w 1741219"/>
                <a:gd name="connsiteY2" fmla="*/ 18083 h 5336265"/>
                <a:gd name="connsiteX3" fmla="*/ 209508 w 1741219"/>
                <a:gd name="connsiteY3" fmla="*/ 2691710 h 5336265"/>
                <a:gd name="connsiteX4" fmla="*/ 188655 w 1741219"/>
                <a:gd name="connsiteY4" fmla="*/ 5336265 h 5336265"/>
                <a:gd name="connsiteX0" fmla="*/ 188655 w 1741523"/>
                <a:gd name="connsiteY0" fmla="*/ 5343494 h 5343494"/>
                <a:gd name="connsiteX1" fmla="*/ 223350 w 1741523"/>
                <a:gd name="connsiteY1" fmla="*/ 2677220 h 5343494"/>
                <a:gd name="connsiteX2" fmla="*/ 1735106 w 1741523"/>
                <a:gd name="connsiteY2" fmla="*/ 25312 h 5343494"/>
                <a:gd name="connsiteX3" fmla="*/ 278484 w 1741523"/>
                <a:gd name="connsiteY3" fmla="*/ 2066968 h 5343494"/>
                <a:gd name="connsiteX4" fmla="*/ 188655 w 1741523"/>
                <a:gd name="connsiteY4" fmla="*/ 5343494 h 5343494"/>
                <a:gd name="connsiteX0" fmla="*/ 145774 w 1698642"/>
                <a:gd name="connsiteY0" fmla="*/ 5343494 h 5343494"/>
                <a:gd name="connsiteX1" fmla="*/ 299389 w 1698642"/>
                <a:gd name="connsiteY1" fmla="*/ 2055130 h 5343494"/>
                <a:gd name="connsiteX2" fmla="*/ 1692225 w 1698642"/>
                <a:gd name="connsiteY2" fmla="*/ 25312 h 5343494"/>
                <a:gd name="connsiteX3" fmla="*/ 235603 w 1698642"/>
                <a:gd name="connsiteY3" fmla="*/ 2066968 h 5343494"/>
                <a:gd name="connsiteX4" fmla="*/ 145774 w 1698642"/>
                <a:gd name="connsiteY4" fmla="*/ 5343494 h 5343494"/>
                <a:gd name="connsiteX0" fmla="*/ 145774 w 1698784"/>
                <a:gd name="connsiteY0" fmla="*/ 5343817 h 5343817"/>
                <a:gd name="connsiteX1" fmla="*/ 299389 w 1698784"/>
                <a:gd name="connsiteY1" fmla="*/ 2055453 h 5343817"/>
                <a:gd name="connsiteX2" fmla="*/ 1692225 w 1698784"/>
                <a:gd name="connsiteY2" fmla="*/ 25635 h 5343817"/>
                <a:gd name="connsiteX3" fmla="*/ 265515 w 1698784"/>
                <a:gd name="connsiteY3" fmla="*/ 2047260 h 5343817"/>
                <a:gd name="connsiteX4" fmla="*/ 145774 w 1698784"/>
                <a:gd name="connsiteY4" fmla="*/ 5343817 h 5343817"/>
                <a:gd name="connsiteX0" fmla="*/ 104472 w 434227"/>
                <a:gd name="connsiteY0" fmla="*/ 5203798 h 5203798"/>
                <a:gd name="connsiteX1" fmla="*/ 258087 w 434227"/>
                <a:gd name="connsiteY1" fmla="*/ 1915434 h 5203798"/>
                <a:gd name="connsiteX2" fmla="*/ 406278 w 434227"/>
                <a:gd name="connsiteY2" fmla="*/ 27740 h 5203798"/>
                <a:gd name="connsiteX3" fmla="*/ 224213 w 434227"/>
                <a:gd name="connsiteY3" fmla="*/ 1907241 h 5203798"/>
                <a:gd name="connsiteX4" fmla="*/ 104472 w 434227"/>
                <a:gd name="connsiteY4" fmla="*/ 5203798 h 5203798"/>
                <a:gd name="connsiteX0" fmla="*/ 788885 w 788884"/>
                <a:gd name="connsiteY0" fmla="*/ 6708564 h 6708563"/>
                <a:gd name="connsiteX1" fmla="*/ 49988 w 788884"/>
                <a:gd name="connsiteY1" fmla="*/ 1920920 h 6708563"/>
                <a:gd name="connsiteX2" fmla="*/ 198179 w 788884"/>
                <a:gd name="connsiteY2" fmla="*/ 33226 h 6708563"/>
                <a:gd name="connsiteX3" fmla="*/ 16114 w 788884"/>
                <a:gd name="connsiteY3" fmla="*/ 1912727 h 6708563"/>
                <a:gd name="connsiteX4" fmla="*/ 788885 w 788884"/>
                <a:gd name="connsiteY4" fmla="*/ 6708564 h 6708563"/>
                <a:gd name="connsiteX0" fmla="*/ 923864 w 923863"/>
                <a:gd name="connsiteY0" fmla="*/ 6701883 h 6701883"/>
                <a:gd name="connsiteX1" fmla="*/ 184967 w 923863"/>
                <a:gd name="connsiteY1" fmla="*/ 1914239 h 6701883"/>
                <a:gd name="connsiteX2" fmla="*/ 333158 w 923863"/>
                <a:gd name="connsiteY2" fmla="*/ 26545 h 6701883"/>
                <a:gd name="connsiteX3" fmla="*/ 12302 w 923863"/>
                <a:gd name="connsiteY3" fmla="*/ 2214434 h 6701883"/>
                <a:gd name="connsiteX4" fmla="*/ 923864 w 923863"/>
                <a:gd name="connsiteY4" fmla="*/ 6701883 h 6701883"/>
                <a:gd name="connsiteX0" fmla="*/ 923864 w 923863"/>
                <a:gd name="connsiteY0" fmla="*/ 6701881 h 6701881"/>
                <a:gd name="connsiteX1" fmla="*/ 112254 w 923863"/>
                <a:gd name="connsiteY1" fmla="*/ 2271477 h 6701881"/>
                <a:gd name="connsiteX2" fmla="*/ 333158 w 923863"/>
                <a:gd name="connsiteY2" fmla="*/ 26543 h 6701881"/>
                <a:gd name="connsiteX3" fmla="*/ 12302 w 923863"/>
                <a:gd name="connsiteY3" fmla="*/ 2214432 h 6701881"/>
                <a:gd name="connsiteX4" fmla="*/ 923864 w 923863"/>
                <a:gd name="connsiteY4" fmla="*/ 6701881 h 6701881"/>
                <a:gd name="connsiteX0" fmla="*/ 923864 w 923863"/>
                <a:gd name="connsiteY0" fmla="*/ 6701881 h 6701881"/>
                <a:gd name="connsiteX1" fmla="*/ 112254 w 923863"/>
                <a:gd name="connsiteY1" fmla="*/ 2271477 h 6701881"/>
                <a:gd name="connsiteX2" fmla="*/ 333158 w 923863"/>
                <a:gd name="connsiteY2" fmla="*/ 26543 h 6701881"/>
                <a:gd name="connsiteX3" fmla="*/ 12302 w 923863"/>
                <a:gd name="connsiteY3" fmla="*/ 2214432 h 6701881"/>
                <a:gd name="connsiteX4" fmla="*/ 923864 w 923863"/>
                <a:gd name="connsiteY4" fmla="*/ 6701881 h 6701881"/>
                <a:gd name="connsiteX0" fmla="*/ 1048683 w 1048682"/>
                <a:gd name="connsiteY0" fmla="*/ 6743501 h 6743501"/>
                <a:gd name="connsiteX1" fmla="*/ 237073 w 1048682"/>
                <a:gd name="connsiteY1" fmla="*/ 2313097 h 6743501"/>
                <a:gd name="connsiteX2" fmla="*/ 457977 w 1048682"/>
                <a:gd name="connsiteY2" fmla="*/ 68163 h 6743501"/>
                <a:gd name="connsiteX3" fmla="*/ 10118 w 1048682"/>
                <a:gd name="connsiteY3" fmla="*/ 1287909 h 6743501"/>
                <a:gd name="connsiteX4" fmla="*/ 1048683 w 1048682"/>
                <a:gd name="connsiteY4" fmla="*/ 6743501 h 6743501"/>
                <a:gd name="connsiteX0" fmla="*/ 1048683 w 1048682"/>
                <a:gd name="connsiteY0" fmla="*/ 6743501 h 6743501"/>
                <a:gd name="connsiteX1" fmla="*/ 132248 w 1048682"/>
                <a:gd name="connsiteY1" fmla="*/ 1305624 h 6743501"/>
                <a:gd name="connsiteX2" fmla="*/ 457977 w 1048682"/>
                <a:gd name="connsiteY2" fmla="*/ 68163 h 6743501"/>
                <a:gd name="connsiteX3" fmla="*/ 10118 w 1048682"/>
                <a:gd name="connsiteY3" fmla="*/ 1287909 h 6743501"/>
                <a:gd name="connsiteX4" fmla="*/ 1048683 w 1048682"/>
                <a:gd name="connsiteY4" fmla="*/ 6743501 h 6743501"/>
                <a:gd name="connsiteX0" fmla="*/ 1044931 w 1044930"/>
                <a:gd name="connsiteY0" fmla="*/ 6714691 h 6714691"/>
                <a:gd name="connsiteX1" fmla="*/ 128496 w 1044930"/>
                <a:gd name="connsiteY1" fmla="*/ 1276814 h 6714691"/>
                <a:gd name="connsiteX2" fmla="*/ 553459 w 1044930"/>
                <a:gd name="connsiteY2" fmla="*/ 70921 h 6714691"/>
                <a:gd name="connsiteX3" fmla="*/ 6366 w 1044930"/>
                <a:gd name="connsiteY3" fmla="*/ 1259099 h 6714691"/>
                <a:gd name="connsiteX4" fmla="*/ 1044931 w 1044930"/>
                <a:gd name="connsiteY4" fmla="*/ 6714691 h 6714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4930" h="6714691">
                  <a:moveTo>
                    <a:pt x="1044931" y="6714691"/>
                  </a:moveTo>
                  <a:cubicBezTo>
                    <a:pt x="757772" y="6649952"/>
                    <a:pt x="210408" y="2384109"/>
                    <a:pt x="128496" y="1276814"/>
                  </a:cubicBezTo>
                  <a:cubicBezTo>
                    <a:pt x="46584" y="169519"/>
                    <a:pt x="461341" y="148473"/>
                    <a:pt x="553459" y="70921"/>
                  </a:cubicBezTo>
                  <a:cubicBezTo>
                    <a:pt x="662284" y="-158706"/>
                    <a:pt x="-75546" y="151804"/>
                    <a:pt x="6366" y="1259099"/>
                  </a:cubicBezTo>
                  <a:cubicBezTo>
                    <a:pt x="88278" y="2366394"/>
                    <a:pt x="825442" y="6456588"/>
                    <a:pt x="1044931" y="67146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Moon 5"/>
            <p:cNvSpPr/>
            <p:nvPr/>
          </p:nvSpPr>
          <p:spPr>
            <a:xfrm rot="4865000">
              <a:off x="1689477" y="879620"/>
              <a:ext cx="1388276" cy="2101645"/>
            </a:xfrm>
            <a:custGeom>
              <a:avLst/>
              <a:gdLst>
                <a:gd name="connsiteX0" fmla="*/ 432048 w 432048"/>
                <a:gd name="connsiteY0" fmla="*/ 1296144 h 1296144"/>
                <a:gd name="connsiteX1" fmla="*/ 0 w 432048"/>
                <a:gd name="connsiteY1" fmla="*/ 648072 h 1296144"/>
                <a:gd name="connsiteX2" fmla="*/ 432048 w 432048"/>
                <a:gd name="connsiteY2" fmla="*/ 0 h 1296144"/>
                <a:gd name="connsiteX3" fmla="*/ 57622 w 432048"/>
                <a:gd name="connsiteY3" fmla="*/ 648072 h 1296144"/>
                <a:gd name="connsiteX4" fmla="*/ 432048 w 432048"/>
                <a:gd name="connsiteY4" fmla="*/ 1296144 h 1296144"/>
                <a:gd name="connsiteX0" fmla="*/ 654797 w 654797"/>
                <a:gd name="connsiteY0" fmla="*/ 1296144 h 1296144"/>
                <a:gd name="connsiteX1" fmla="*/ 0 w 654797"/>
                <a:gd name="connsiteY1" fmla="*/ 600927 h 1296144"/>
                <a:gd name="connsiteX2" fmla="*/ 654797 w 654797"/>
                <a:gd name="connsiteY2" fmla="*/ 0 h 1296144"/>
                <a:gd name="connsiteX3" fmla="*/ 280371 w 654797"/>
                <a:gd name="connsiteY3" fmla="*/ 648072 h 1296144"/>
                <a:gd name="connsiteX4" fmla="*/ 654797 w 654797"/>
                <a:gd name="connsiteY4" fmla="*/ 1296144 h 1296144"/>
                <a:gd name="connsiteX0" fmla="*/ 654797 w 654797"/>
                <a:gd name="connsiteY0" fmla="*/ 1296144 h 1296144"/>
                <a:gd name="connsiteX1" fmla="*/ 0 w 654797"/>
                <a:gd name="connsiteY1" fmla="*/ 600927 h 1296144"/>
                <a:gd name="connsiteX2" fmla="*/ 654797 w 654797"/>
                <a:gd name="connsiteY2" fmla="*/ 0 h 1296144"/>
                <a:gd name="connsiteX3" fmla="*/ 44126 w 654797"/>
                <a:gd name="connsiteY3" fmla="*/ 609707 h 1296144"/>
                <a:gd name="connsiteX4" fmla="*/ 654797 w 654797"/>
                <a:gd name="connsiteY4" fmla="*/ 1296144 h 1296144"/>
                <a:gd name="connsiteX0" fmla="*/ 1278274 w 1278274"/>
                <a:gd name="connsiteY0" fmla="*/ 2777485 h 2777485"/>
                <a:gd name="connsiteX1" fmla="*/ 13074 w 1278274"/>
                <a:gd name="connsiteY1" fmla="*/ 600927 h 2777485"/>
                <a:gd name="connsiteX2" fmla="*/ 667871 w 1278274"/>
                <a:gd name="connsiteY2" fmla="*/ 0 h 2777485"/>
                <a:gd name="connsiteX3" fmla="*/ 57200 w 1278274"/>
                <a:gd name="connsiteY3" fmla="*/ 609707 h 2777485"/>
                <a:gd name="connsiteX4" fmla="*/ 1278274 w 1278274"/>
                <a:gd name="connsiteY4" fmla="*/ 2777485 h 2777485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5782 w 1275782"/>
                <a:gd name="connsiteY0" fmla="*/ 4217546 h 4246308"/>
                <a:gd name="connsiteX1" fmla="*/ 10582 w 1275782"/>
                <a:gd name="connsiteY1" fmla="*/ 2040988 h 4246308"/>
                <a:gd name="connsiteX2" fmla="*/ 711841 w 1275782"/>
                <a:gd name="connsiteY2" fmla="*/ 0 h 4246308"/>
                <a:gd name="connsiteX3" fmla="*/ 54708 w 1275782"/>
                <a:gd name="connsiteY3" fmla="*/ 2049768 h 4246308"/>
                <a:gd name="connsiteX4" fmla="*/ 1275782 w 1275782"/>
                <a:gd name="connsiteY4" fmla="*/ 4217546 h 4246308"/>
                <a:gd name="connsiteX0" fmla="*/ 1275782 w 1275782"/>
                <a:gd name="connsiteY0" fmla="*/ 4217546 h 4246308"/>
                <a:gd name="connsiteX1" fmla="*/ 10582 w 1275782"/>
                <a:gd name="connsiteY1" fmla="*/ 2040988 h 4246308"/>
                <a:gd name="connsiteX2" fmla="*/ 711841 w 1275782"/>
                <a:gd name="connsiteY2" fmla="*/ 0 h 4246308"/>
                <a:gd name="connsiteX3" fmla="*/ 54708 w 1275782"/>
                <a:gd name="connsiteY3" fmla="*/ 2049768 h 4246308"/>
                <a:gd name="connsiteX4" fmla="*/ 1275782 w 1275782"/>
                <a:gd name="connsiteY4" fmla="*/ 4217546 h 4246308"/>
                <a:gd name="connsiteX0" fmla="*/ 1273911 w 1273911"/>
                <a:gd name="connsiteY0" fmla="*/ 4224226 h 4252988"/>
                <a:gd name="connsiteX1" fmla="*/ 8711 w 1273911"/>
                <a:gd name="connsiteY1" fmla="*/ 2047668 h 4252988"/>
                <a:gd name="connsiteX2" fmla="*/ 709970 w 1273911"/>
                <a:gd name="connsiteY2" fmla="*/ 6680 h 4252988"/>
                <a:gd name="connsiteX3" fmla="*/ 52837 w 1273911"/>
                <a:gd name="connsiteY3" fmla="*/ 2056448 h 4252988"/>
                <a:gd name="connsiteX4" fmla="*/ 1273911 w 1273911"/>
                <a:gd name="connsiteY4" fmla="*/ 4224226 h 4252988"/>
                <a:gd name="connsiteX0" fmla="*/ 1273911 w 1273911"/>
                <a:gd name="connsiteY0" fmla="*/ 4240184 h 4268946"/>
                <a:gd name="connsiteX1" fmla="*/ 8711 w 1273911"/>
                <a:gd name="connsiteY1" fmla="*/ 2063626 h 4268946"/>
                <a:gd name="connsiteX2" fmla="*/ 709970 w 1273911"/>
                <a:gd name="connsiteY2" fmla="*/ 22638 h 4268946"/>
                <a:gd name="connsiteX3" fmla="*/ 52837 w 1273911"/>
                <a:gd name="connsiteY3" fmla="*/ 2072406 h 4268946"/>
                <a:gd name="connsiteX4" fmla="*/ 1273911 w 1273911"/>
                <a:gd name="connsiteY4" fmla="*/ 4240184 h 4268946"/>
                <a:gd name="connsiteX0" fmla="*/ 1273154 w 1273154"/>
                <a:gd name="connsiteY0" fmla="*/ 4192266 h 4220914"/>
                <a:gd name="connsiteX1" fmla="*/ 7954 w 1273154"/>
                <a:gd name="connsiteY1" fmla="*/ 2015708 h 4220914"/>
                <a:gd name="connsiteX2" fmla="*/ 729212 w 1273154"/>
                <a:gd name="connsiteY2" fmla="*/ 23171 h 4220914"/>
                <a:gd name="connsiteX3" fmla="*/ 52080 w 1273154"/>
                <a:gd name="connsiteY3" fmla="*/ 2024488 h 4220914"/>
                <a:gd name="connsiteX4" fmla="*/ 1273154 w 1273154"/>
                <a:gd name="connsiteY4" fmla="*/ 4192266 h 4220914"/>
                <a:gd name="connsiteX0" fmla="*/ 1272835 w 1272835"/>
                <a:gd name="connsiteY0" fmla="*/ 4192266 h 4220914"/>
                <a:gd name="connsiteX1" fmla="*/ 7635 w 1272835"/>
                <a:gd name="connsiteY1" fmla="*/ 2015708 h 4220914"/>
                <a:gd name="connsiteX2" fmla="*/ 728893 w 1272835"/>
                <a:gd name="connsiteY2" fmla="*/ 23171 h 4220914"/>
                <a:gd name="connsiteX3" fmla="*/ 51761 w 1272835"/>
                <a:gd name="connsiteY3" fmla="*/ 2024488 h 4220914"/>
                <a:gd name="connsiteX4" fmla="*/ 1272835 w 1272835"/>
                <a:gd name="connsiteY4" fmla="*/ 4192266 h 4220914"/>
                <a:gd name="connsiteX0" fmla="*/ 1273078 w 1273078"/>
                <a:gd name="connsiteY0" fmla="*/ 4192266 h 4220914"/>
                <a:gd name="connsiteX1" fmla="*/ 7878 w 1273078"/>
                <a:gd name="connsiteY1" fmla="*/ 2015708 h 4220914"/>
                <a:gd name="connsiteX2" fmla="*/ 729136 w 1273078"/>
                <a:gd name="connsiteY2" fmla="*/ 23171 h 4220914"/>
                <a:gd name="connsiteX3" fmla="*/ 52004 w 1273078"/>
                <a:gd name="connsiteY3" fmla="*/ 2024488 h 4220914"/>
                <a:gd name="connsiteX4" fmla="*/ 1273078 w 1273078"/>
                <a:gd name="connsiteY4" fmla="*/ 4192266 h 4220914"/>
                <a:gd name="connsiteX0" fmla="*/ 1254893 w 1254893"/>
                <a:gd name="connsiteY0" fmla="*/ 4192266 h 4221417"/>
                <a:gd name="connsiteX1" fmla="*/ 8067 w 1254893"/>
                <a:gd name="connsiteY1" fmla="*/ 2049851 h 4221417"/>
                <a:gd name="connsiteX2" fmla="*/ 710951 w 1254893"/>
                <a:gd name="connsiteY2" fmla="*/ 23171 h 4221417"/>
                <a:gd name="connsiteX3" fmla="*/ 33819 w 1254893"/>
                <a:gd name="connsiteY3" fmla="*/ 2024488 h 4221417"/>
                <a:gd name="connsiteX4" fmla="*/ 1254893 w 1254893"/>
                <a:gd name="connsiteY4" fmla="*/ 4192266 h 4221417"/>
                <a:gd name="connsiteX0" fmla="*/ 1171353 w 1171353"/>
                <a:gd name="connsiteY0" fmla="*/ 2824023 h 2894072"/>
                <a:gd name="connsiteX1" fmla="*/ 6012 w 1171353"/>
                <a:gd name="connsiteY1" fmla="*/ 2047198 h 2894072"/>
                <a:gd name="connsiteX2" fmla="*/ 708896 w 1171353"/>
                <a:gd name="connsiteY2" fmla="*/ 20518 h 2894072"/>
                <a:gd name="connsiteX3" fmla="*/ 31764 w 1171353"/>
                <a:gd name="connsiteY3" fmla="*/ 2021835 h 2894072"/>
                <a:gd name="connsiteX4" fmla="*/ 1171353 w 1171353"/>
                <a:gd name="connsiteY4" fmla="*/ 2824023 h 2894072"/>
                <a:gd name="connsiteX0" fmla="*/ 1171353 w 1171353"/>
                <a:gd name="connsiteY0" fmla="*/ 2837173 h 2907222"/>
                <a:gd name="connsiteX1" fmla="*/ 6012 w 1171353"/>
                <a:gd name="connsiteY1" fmla="*/ 2060348 h 2907222"/>
                <a:gd name="connsiteX2" fmla="*/ 708896 w 1171353"/>
                <a:gd name="connsiteY2" fmla="*/ 33668 h 2907222"/>
                <a:gd name="connsiteX3" fmla="*/ 774704 w 1171353"/>
                <a:gd name="connsiteY3" fmla="*/ 1274622 h 2907222"/>
                <a:gd name="connsiteX4" fmla="*/ 1171353 w 1171353"/>
                <a:gd name="connsiteY4" fmla="*/ 2837173 h 2907222"/>
                <a:gd name="connsiteX0" fmla="*/ 500459 w 500459"/>
                <a:gd name="connsiteY0" fmla="*/ 2837173 h 2872442"/>
                <a:gd name="connsiteX1" fmla="*/ 117652 w 500459"/>
                <a:gd name="connsiteY1" fmla="*/ 1252903 h 2872442"/>
                <a:gd name="connsiteX2" fmla="*/ 38002 w 500459"/>
                <a:gd name="connsiteY2" fmla="*/ 33668 h 2872442"/>
                <a:gd name="connsiteX3" fmla="*/ 103810 w 500459"/>
                <a:gd name="connsiteY3" fmla="*/ 1274622 h 2872442"/>
                <a:gd name="connsiteX4" fmla="*/ 500459 w 500459"/>
                <a:gd name="connsiteY4" fmla="*/ 2837173 h 2872442"/>
                <a:gd name="connsiteX0" fmla="*/ 404106 w 404106"/>
                <a:gd name="connsiteY0" fmla="*/ 3543973 h 3581976"/>
                <a:gd name="connsiteX1" fmla="*/ 21299 w 404106"/>
                <a:gd name="connsiteY1" fmla="*/ 1959703 h 3581976"/>
                <a:gd name="connsiteX2" fmla="*/ 264787 w 404106"/>
                <a:gd name="connsiteY2" fmla="*/ 22351 h 3581976"/>
                <a:gd name="connsiteX3" fmla="*/ 7457 w 404106"/>
                <a:gd name="connsiteY3" fmla="*/ 1981422 h 3581976"/>
                <a:gd name="connsiteX4" fmla="*/ 404106 w 404106"/>
                <a:gd name="connsiteY4" fmla="*/ 3543973 h 3581976"/>
                <a:gd name="connsiteX0" fmla="*/ 435661 w 733829"/>
                <a:gd name="connsiteY0" fmla="*/ 4311131 h 4352560"/>
                <a:gd name="connsiteX1" fmla="*/ 52854 w 733829"/>
                <a:gd name="connsiteY1" fmla="*/ 2726861 h 4352560"/>
                <a:gd name="connsiteX2" fmla="*/ 722985 w 733829"/>
                <a:gd name="connsiteY2" fmla="*/ 16398 h 4352560"/>
                <a:gd name="connsiteX3" fmla="*/ 39012 w 733829"/>
                <a:gd name="connsiteY3" fmla="*/ 2748580 h 4352560"/>
                <a:gd name="connsiteX4" fmla="*/ 435661 w 733829"/>
                <a:gd name="connsiteY4" fmla="*/ 4311131 h 4352560"/>
                <a:gd name="connsiteX0" fmla="*/ 411140 w 709308"/>
                <a:gd name="connsiteY0" fmla="*/ 4311131 h 4352560"/>
                <a:gd name="connsiteX1" fmla="*/ 28333 w 709308"/>
                <a:gd name="connsiteY1" fmla="*/ 2726861 h 4352560"/>
                <a:gd name="connsiteX2" fmla="*/ 698464 w 709308"/>
                <a:gd name="connsiteY2" fmla="*/ 16398 h 4352560"/>
                <a:gd name="connsiteX3" fmla="*/ 14491 w 709308"/>
                <a:gd name="connsiteY3" fmla="*/ 2748580 h 4352560"/>
                <a:gd name="connsiteX4" fmla="*/ 411140 w 709308"/>
                <a:gd name="connsiteY4" fmla="*/ 4311131 h 4352560"/>
                <a:gd name="connsiteX0" fmla="*/ 403153 w 701321"/>
                <a:gd name="connsiteY0" fmla="*/ 4311131 h 4311131"/>
                <a:gd name="connsiteX1" fmla="*/ 20346 w 701321"/>
                <a:gd name="connsiteY1" fmla="*/ 2726861 h 4311131"/>
                <a:gd name="connsiteX2" fmla="*/ 690477 w 701321"/>
                <a:gd name="connsiteY2" fmla="*/ 16398 h 4311131"/>
                <a:gd name="connsiteX3" fmla="*/ 6504 w 701321"/>
                <a:gd name="connsiteY3" fmla="*/ 2748580 h 4311131"/>
                <a:gd name="connsiteX4" fmla="*/ 403153 w 701321"/>
                <a:gd name="connsiteY4" fmla="*/ 4311131 h 4311131"/>
                <a:gd name="connsiteX0" fmla="*/ 146189 w 862835"/>
                <a:gd name="connsiteY0" fmla="*/ 5394426 h 5394426"/>
                <a:gd name="connsiteX1" fmla="*/ 180884 w 862835"/>
                <a:gd name="connsiteY1" fmla="*/ 2728152 h 5394426"/>
                <a:gd name="connsiteX2" fmla="*/ 851015 w 862835"/>
                <a:gd name="connsiteY2" fmla="*/ 17689 h 5394426"/>
                <a:gd name="connsiteX3" fmla="*/ 167042 w 862835"/>
                <a:gd name="connsiteY3" fmla="*/ 2749871 h 5394426"/>
                <a:gd name="connsiteX4" fmla="*/ 146189 w 862835"/>
                <a:gd name="connsiteY4" fmla="*/ 5394426 h 5394426"/>
                <a:gd name="connsiteX0" fmla="*/ 188655 w 1741219"/>
                <a:gd name="connsiteY0" fmla="*/ 5336265 h 5336265"/>
                <a:gd name="connsiteX1" fmla="*/ 223350 w 1741219"/>
                <a:gd name="connsiteY1" fmla="*/ 2669991 h 5336265"/>
                <a:gd name="connsiteX2" fmla="*/ 1735106 w 1741219"/>
                <a:gd name="connsiteY2" fmla="*/ 18083 h 5336265"/>
                <a:gd name="connsiteX3" fmla="*/ 209508 w 1741219"/>
                <a:gd name="connsiteY3" fmla="*/ 2691710 h 5336265"/>
                <a:gd name="connsiteX4" fmla="*/ 188655 w 1741219"/>
                <a:gd name="connsiteY4" fmla="*/ 5336265 h 5336265"/>
                <a:gd name="connsiteX0" fmla="*/ 188655 w 1741523"/>
                <a:gd name="connsiteY0" fmla="*/ 5343494 h 5343494"/>
                <a:gd name="connsiteX1" fmla="*/ 223350 w 1741523"/>
                <a:gd name="connsiteY1" fmla="*/ 2677220 h 5343494"/>
                <a:gd name="connsiteX2" fmla="*/ 1735106 w 1741523"/>
                <a:gd name="connsiteY2" fmla="*/ 25312 h 5343494"/>
                <a:gd name="connsiteX3" fmla="*/ 278484 w 1741523"/>
                <a:gd name="connsiteY3" fmla="*/ 2066968 h 5343494"/>
                <a:gd name="connsiteX4" fmla="*/ 188655 w 1741523"/>
                <a:gd name="connsiteY4" fmla="*/ 5343494 h 5343494"/>
                <a:gd name="connsiteX0" fmla="*/ 145774 w 1698642"/>
                <a:gd name="connsiteY0" fmla="*/ 5343494 h 5343494"/>
                <a:gd name="connsiteX1" fmla="*/ 299389 w 1698642"/>
                <a:gd name="connsiteY1" fmla="*/ 2055130 h 5343494"/>
                <a:gd name="connsiteX2" fmla="*/ 1692225 w 1698642"/>
                <a:gd name="connsiteY2" fmla="*/ 25312 h 5343494"/>
                <a:gd name="connsiteX3" fmla="*/ 235603 w 1698642"/>
                <a:gd name="connsiteY3" fmla="*/ 2066968 h 5343494"/>
                <a:gd name="connsiteX4" fmla="*/ 145774 w 1698642"/>
                <a:gd name="connsiteY4" fmla="*/ 5343494 h 5343494"/>
                <a:gd name="connsiteX0" fmla="*/ 145774 w 1698784"/>
                <a:gd name="connsiteY0" fmla="*/ 5343817 h 5343817"/>
                <a:gd name="connsiteX1" fmla="*/ 299389 w 1698784"/>
                <a:gd name="connsiteY1" fmla="*/ 2055453 h 5343817"/>
                <a:gd name="connsiteX2" fmla="*/ 1692225 w 1698784"/>
                <a:gd name="connsiteY2" fmla="*/ 25635 h 5343817"/>
                <a:gd name="connsiteX3" fmla="*/ 265515 w 1698784"/>
                <a:gd name="connsiteY3" fmla="*/ 2047260 h 5343817"/>
                <a:gd name="connsiteX4" fmla="*/ 145774 w 1698784"/>
                <a:gd name="connsiteY4" fmla="*/ 5343817 h 5343817"/>
                <a:gd name="connsiteX0" fmla="*/ 126906 w 1679916"/>
                <a:gd name="connsiteY0" fmla="*/ 5343817 h 5343817"/>
                <a:gd name="connsiteX1" fmla="*/ 602051 w 1679916"/>
                <a:gd name="connsiteY1" fmla="*/ 1552615 h 5343817"/>
                <a:gd name="connsiteX2" fmla="*/ 1673357 w 1679916"/>
                <a:gd name="connsiteY2" fmla="*/ 25635 h 5343817"/>
                <a:gd name="connsiteX3" fmla="*/ 246647 w 1679916"/>
                <a:gd name="connsiteY3" fmla="*/ 2047260 h 5343817"/>
                <a:gd name="connsiteX4" fmla="*/ 126906 w 1679916"/>
                <a:gd name="connsiteY4" fmla="*/ 5343817 h 5343817"/>
                <a:gd name="connsiteX0" fmla="*/ 85784 w 1640777"/>
                <a:gd name="connsiteY0" fmla="*/ 5361103 h 5361103"/>
                <a:gd name="connsiteX1" fmla="*/ 560929 w 1640777"/>
                <a:gd name="connsiteY1" fmla="*/ 1569901 h 5361103"/>
                <a:gd name="connsiteX2" fmla="*/ 1632235 w 1640777"/>
                <a:gd name="connsiteY2" fmla="*/ 42921 h 5361103"/>
                <a:gd name="connsiteX3" fmla="*/ 521162 w 1640777"/>
                <a:gd name="connsiteY3" fmla="*/ 1424679 h 5361103"/>
                <a:gd name="connsiteX4" fmla="*/ 85784 w 1640777"/>
                <a:gd name="connsiteY4" fmla="*/ 5361103 h 5361103"/>
                <a:gd name="connsiteX0" fmla="*/ 81364 w 1374048"/>
                <a:gd name="connsiteY0" fmla="*/ 5089906 h 5089906"/>
                <a:gd name="connsiteX1" fmla="*/ 556509 w 1374048"/>
                <a:gd name="connsiteY1" fmla="*/ 1298704 h 5089906"/>
                <a:gd name="connsiteX2" fmla="*/ 1363212 w 1374048"/>
                <a:gd name="connsiteY2" fmla="*/ 56746 h 5089906"/>
                <a:gd name="connsiteX3" fmla="*/ 516742 w 1374048"/>
                <a:gd name="connsiteY3" fmla="*/ 1153482 h 5089906"/>
                <a:gd name="connsiteX4" fmla="*/ 81364 w 1374048"/>
                <a:gd name="connsiteY4" fmla="*/ 5089906 h 5089906"/>
                <a:gd name="connsiteX0" fmla="*/ 65361 w 1584680"/>
                <a:gd name="connsiteY0" fmla="*/ 4861460 h 4861461"/>
                <a:gd name="connsiteX1" fmla="*/ 766637 w 1584680"/>
                <a:gd name="connsiteY1" fmla="*/ 1296174 h 4861461"/>
                <a:gd name="connsiteX2" fmla="*/ 1573340 w 1584680"/>
                <a:gd name="connsiteY2" fmla="*/ 54216 h 4861461"/>
                <a:gd name="connsiteX3" fmla="*/ 726870 w 1584680"/>
                <a:gd name="connsiteY3" fmla="*/ 1150952 h 4861461"/>
                <a:gd name="connsiteX4" fmla="*/ 65361 w 1584680"/>
                <a:gd name="connsiteY4" fmla="*/ 4861460 h 4861461"/>
                <a:gd name="connsiteX0" fmla="*/ 65361 w 1584680"/>
                <a:gd name="connsiteY0" fmla="*/ 4861460 h 4861461"/>
                <a:gd name="connsiteX1" fmla="*/ 766637 w 1584680"/>
                <a:gd name="connsiteY1" fmla="*/ 1296174 h 4861461"/>
                <a:gd name="connsiteX2" fmla="*/ 1573340 w 1584680"/>
                <a:gd name="connsiteY2" fmla="*/ 54216 h 4861461"/>
                <a:gd name="connsiteX3" fmla="*/ 726870 w 1584680"/>
                <a:gd name="connsiteY3" fmla="*/ 1150952 h 4861461"/>
                <a:gd name="connsiteX4" fmla="*/ 65361 w 1584680"/>
                <a:gd name="connsiteY4" fmla="*/ 4861460 h 4861461"/>
                <a:gd name="connsiteX0" fmla="*/ 2467 w 1521786"/>
                <a:gd name="connsiteY0" fmla="*/ 4861460 h 4861461"/>
                <a:gd name="connsiteX1" fmla="*/ 703743 w 1521786"/>
                <a:gd name="connsiteY1" fmla="*/ 1296174 h 4861461"/>
                <a:gd name="connsiteX2" fmla="*/ 1510446 w 1521786"/>
                <a:gd name="connsiteY2" fmla="*/ 54216 h 4861461"/>
                <a:gd name="connsiteX3" fmla="*/ 663976 w 1521786"/>
                <a:gd name="connsiteY3" fmla="*/ 1150952 h 4861461"/>
                <a:gd name="connsiteX4" fmla="*/ 2467 w 1521786"/>
                <a:gd name="connsiteY4" fmla="*/ 4861460 h 4861461"/>
                <a:gd name="connsiteX0" fmla="*/ 2467 w 1522594"/>
                <a:gd name="connsiteY0" fmla="*/ 4847383 h 4847384"/>
                <a:gd name="connsiteX1" fmla="*/ 703743 w 1522594"/>
                <a:gd name="connsiteY1" fmla="*/ 1282097 h 4847384"/>
                <a:gd name="connsiteX2" fmla="*/ 1510446 w 1522594"/>
                <a:gd name="connsiteY2" fmla="*/ 40139 h 4847384"/>
                <a:gd name="connsiteX3" fmla="*/ 716553 w 1522594"/>
                <a:gd name="connsiteY3" fmla="*/ 1407377 h 4847384"/>
                <a:gd name="connsiteX4" fmla="*/ 2467 w 1522594"/>
                <a:gd name="connsiteY4" fmla="*/ 4847383 h 4847384"/>
                <a:gd name="connsiteX0" fmla="*/ 2640 w 1522767"/>
                <a:gd name="connsiteY0" fmla="*/ 4847383 h 4847384"/>
                <a:gd name="connsiteX1" fmla="*/ 669330 w 1522767"/>
                <a:gd name="connsiteY1" fmla="*/ 1203240 h 4847384"/>
                <a:gd name="connsiteX2" fmla="*/ 1510619 w 1522767"/>
                <a:gd name="connsiteY2" fmla="*/ 40139 h 4847384"/>
                <a:gd name="connsiteX3" fmla="*/ 716726 w 1522767"/>
                <a:gd name="connsiteY3" fmla="*/ 1407377 h 4847384"/>
                <a:gd name="connsiteX4" fmla="*/ 2640 w 1522767"/>
                <a:gd name="connsiteY4" fmla="*/ 4847383 h 4847384"/>
                <a:gd name="connsiteX0" fmla="*/ 2640 w 1522671"/>
                <a:gd name="connsiteY0" fmla="*/ 4853521 h 4853522"/>
                <a:gd name="connsiteX1" fmla="*/ 669330 w 1522671"/>
                <a:gd name="connsiteY1" fmla="*/ 1209378 h 4853522"/>
                <a:gd name="connsiteX2" fmla="*/ 1510619 w 1522671"/>
                <a:gd name="connsiteY2" fmla="*/ 46277 h 4853522"/>
                <a:gd name="connsiteX3" fmla="*/ 710834 w 1522671"/>
                <a:gd name="connsiteY3" fmla="*/ 1276489 h 4853522"/>
                <a:gd name="connsiteX4" fmla="*/ 2640 w 1522671"/>
                <a:gd name="connsiteY4" fmla="*/ 4853521 h 4853522"/>
                <a:gd name="connsiteX0" fmla="*/ 2640 w 1525366"/>
                <a:gd name="connsiteY0" fmla="*/ 4869811 h 4869812"/>
                <a:gd name="connsiteX1" fmla="*/ 669330 w 1525366"/>
                <a:gd name="connsiteY1" fmla="*/ 1225668 h 4869812"/>
                <a:gd name="connsiteX2" fmla="*/ 1510619 w 1525366"/>
                <a:gd name="connsiteY2" fmla="*/ 62567 h 4869812"/>
                <a:gd name="connsiteX3" fmla="*/ 710834 w 1525366"/>
                <a:gd name="connsiteY3" fmla="*/ 1292779 h 4869812"/>
                <a:gd name="connsiteX4" fmla="*/ 2640 w 1525366"/>
                <a:gd name="connsiteY4" fmla="*/ 4869811 h 4869812"/>
                <a:gd name="connsiteX0" fmla="*/ 21119 w 1543844"/>
                <a:gd name="connsiteY0" fmla="*/ 4869811 h 4869812"/>
                <a:gd name="connsiteX1" fmla="*/ 687809 w 1543844"/>
                <a:gd name="connsiteY1" fmla="*/ 1225668 h 4869812"/>
                <a:gd name="connsiteX2" fmla="*/ 1529098 w 1543844"/>
                <a:gd name="connsiteY2" fmla="*/ 62567 h 4869812"/>
                <a:gd name="connsiteX3" fmla="*/ 729313 w 1543844"/>
                <a:gd name="connsiteY3" fmla="*/ 1292779 h 4869812"/>
                <a:gd name="connsiteX4" fmla="*/ 21119 w 1543844"/>
                <a:gd name="connsiteY4" fmla="*/ 4869811 h 486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844" h="4869812">
                  <a:moveTo>
                    <a:pt x="21119" y="4869811"/>
                  </a:moveTo>
                  <a:cubicBezTo>
                    <a:pt x="-114344" y="4297372"/>
                    <a:pt x="436479" y="2026875"/>
                    <a:pt x="687809" y="1225668"/>
                  </a:cubicBezTo>
                  <a:cubicBezTo>
                    <a:pt x="939139" y="424461"/>
                    <a:pt x="1436980" y="140119"/>
                    <a:pt x="1529098" y="62567"/>
                  </a:cubicBezTo>
                  <a:cubicBezTo>
                    <a:pt x="1637923" y="-167060"/>
                    <a:pt x="1121632" y="233688"/>
                    <a:pt x="729313" y="1292779"/>
                  </a:cubicBezTo>
                  <a:cubicBezTo>
                    <a:pt x="336994" y="2351870"/>
                    <a:pt x="7141" y="4358029"/>
                    <a:pt x="21119" y="48698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Moon 5"/>
            <p:cNvSpPr/>
            <p:nvPr/>
          </p:nvSpPr>
          <p:spPr>
            <a:xfrm rot="3235650">
              <a:off x="4901831" y="800963"/>
              <a:ext cx="962342" cy="2771095"/>
            </a:xfrm>
            <a:custGeom>
              <a:avLst/>
              <a:gdLst>
                <a:gd name="connsiteX0" fmla="*/ 432048 w 432048"/>
                <a:gd name="connsiteY0" fmla="*/ 1296144 h 1296144"/>
                <a:gd name="connsiteX1" fmla="*/ 0 w 432048"/>
                <a:gd name="connsiteY1" fmla="*/ 648072 h 1296144"/>
                <a:gd name="connsiteX2" fmla="*/ 432048 w 432048"/>
                <a:gd name="connsiteY2" fmla="*/ 0 h 1296144"/>
                <a:gd name="connsiteX3" fmla="*/ 57622 w 432048"/>
                <a:gd name="connsiteY3" fmla="*/ 648072 h 1296144"/>
                <a:gd name="connsiteX4" fmla="*/ 432048 w 432048"/>
                <a:gd name="connsiteY4" fmla="*/ 1296144 h 1296144"/>
                <a:gd name="connsiteX0" fmla="*/ 654797 w 654797"/>
                <a:gd name="connsiteY0" fmla="*/ 1296144 h 1296144"/>
                <a:gd name="connsiteX1" fmla="*/ 0 w 654797"/>
                <a:gd name="connsiteY1" fmla="*/ 600927 h 1296144"/>
                <a:gd name="connsiteX2" fmla="*/ 654797 w 654797"/>
                <a:gd name="connsiteY2" fmla="*/ 0 h 1296144"/>
                <a:gd name="connsiteX3" fmla="*/ 280371 w 654797"/>
                <a:gd name="connsiteY3" fmla="*/ 648072 h 1296144"/>
                <a:gd name="connsiteX4" fmla="*/ 654797 w 654797"/>
                <a:gd name="connsiteY4" fmla="*/ 1296144 h 1296144"/>
                <a:gd name="connsiteX0" fmla="*/ 654797 w 654797"/>
                <a:gd name="connsiteY0" fmla="*/ 1296144 h 1296144"/>
                <a:gd name="connsiteX1" fmla="*/ 0 w 654797"/>
                <a:gd name="connsiteY1" fmla="*/ 600927 h 1296144"/>
                <a:gd name="connsiteX2" fmla="*/ 654797 w 654797"/>
                <a:gd name="connsiteY2" fmla="*/ 0 h 1296144"/>
                <a:gd name="connsiteX3" fmla="*/ 44126 w 654797"/>
                <a:gd name="connsiteY3" fmla="*/ 609707 h 1296144"/>
                <a:gd name="connsiteX4" fmla="*/ 654797 w 654797"/>
                <a:gd name="connsiteY4" fmla="*/ 1296144 h 1296144"/>
                <a:gd name="connsiteX0" fmla="*/ 1278274 w 1278274"/>
                <a:gd name="connsiteY0" fmla="*/ 2777485 h 2777485"/>
                <a:gd name="connsiteX1" fmla="*/ 13074 w 1278274"/>
                <a:gd name="connsiteY1" fmla="*/ 600927 h 2777485"/>
                <a:gd name="connsiteX2" fmla="*/ 667871 w 1278274"/>
                <a:gd name="connsiteY2" fmla="*/ 0 h 2777485"/>
                <a:gd name="connsiteX3" fmla="*/ 57200 w 1278274"/>
                <a:gd name="connsiteY3" fmla="*/ 609707 h 2777485"/>
                <a:gd name="connsiteX4" fmla="*/ 1278274 w 1278274"/>
                <a:gd name="connsiteY4" fmla="*/ 2777485 h 2777485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5782 w 1275782"/>
                <a:gd name="connsiteY0" fmla="*/ 4217546 h 4246308"/>
                <a:gd name="connsiteX1" fmla="*/ 10582 w 1275782"/>
                <a:gd name="connsiteY1" fmla="*/ 2040988 h 4246308"/>
                <a:gd name="connsiteX2" fmla="*/ 711841 w 1275782"/>
                <a:gd name="connsiteY2" fmla="*/ 0 h 4246308"/>
                <a:gd name="connsiteX3" fmla="*/ 54708 w 1275782"/>
                <a:gd name="connsiteY3" fmla="*/ 2049768 h 4246308"/>
                <a:gd name="connsiteX4" fmla="*/ 1275782 w 1275782"/>
                <a:gd name="connsiteY4" fmla="*/ 4217546 h 4246308"/>
                <a:gd name="connsiteX0" fmla="*/ 1275782 w 1275782"/>
                <a:gd name="connsiteY0" fmla="*/ 4217546 h 4246308"/>
                <a:gd name="connsiteX1" fmla="*/ 10582 w 1275782"/>
                <a:gd name="connsiteY1" fmla="*/ 2040988 h 4246308"/>
                <a:gd name="connsiteX2" fmla="*/ 711841 w 1275782"/>
                <a:gd name="connsiteY2" fmla="*/ 0 h 4246308"/>
                <a:gd name="connsiteX3" fmla="*/ 54708 w 1275782"/>
                <a:gd name="connsiteY3" fmla="*/ 2049768 h 4246308"/>
                <a:gd name="connsiteX4" fmla="*/ 1275782 w 1275782"/>
                <a:gd name="connsiteY4" fmla="*/ 4217546 h 4246308"/>
                <a:gd name="connsiteX0" fmla="*/ 1273911 w 1273911"/>
                <a:gd name="connsiteY0" fmla="*/ 4224226 h 4252988"/>
                <a:gd name="connsiteX1" fmla="*/ 8711 w 1273911"/>
                <a:gd name="connsiteY1" fmla="*/ 2047668 h 4252988"/>
                <a:gd name="connsiteX2" fmla="*/ 709970 w 1273911"/>
                <a:gd name="connsiteY2" fmla="*/ 6680 h 4252988"/>
                <a:gd name="connsiteX3" fmla="*/ 52837 w 1273911"/>
                <a:gd name="connsiteY3" fmla="*/ 2056448 h 4252988"/>
                <a:gd name="connsiteX4" fmla="*/ 1273911 w 1273911"/>
                <a:gd name="connsiteY4" fmla="*/ 4224226 h 4252988"/>
                <a:gd name="connsiteX0" fmla="*/ 1273911 w 1273911"/>
                <a:gd name="connsiteY0" fmla="*/ 4240184 h 4268946"/>
                <a:gd name="connsiteX1" fmla="*/ 8711 w 1273911"/>
                <a:gd name="connsiteY1" fmla="*/ 2063626 h 4268946"/>
                <a:gd name="connsiteX2" fmla="*/ 709970 w 1273911"/>
                <a:gd name="connsiteY2" fmla="*/ 22638 h 4268946"/>
                <a:gd name="connsiteX3" fmla="*/ 52837 w 1273911"/>
                <a:gd name="connsiteY3" fmla="*/ 2072406 h 4268946"/>
                <a:gd name="connsiteX4" fmla="*/ 1273911 w 1273911"/>
                <a:gd name="connsiteY4" fmla="*/ 4240184 h 4268946"/>
                <a:gd name="connsiteX0" fmla="*/ 1273154 w 1273154"/>
                <a:gd name="connsiteY0" fmla="*/ 4192266 h 4220914"/>
                <a:gd name="connsiteX1" fmla="*/ 7954 w 1273154"/>
                <a:gd name="connsiteY1" fmla="*/ 2015708 h 4220914"/>
                <a:gd name="connsiteX2" fmla="*/ 729212 w 1273154"/>
                <a:gd name="connsiteY2" fmla="*/ 23171 h 4220914"/>
                <a:gd name="connsiteX3" fmla="*/ 52080 w 1273154"/>
                <a:gd name="connsiteY3" fmla="*/ 2024488 h 4220914"/>
                <a:gd name="connsiteX4" fmla="*/ 1273154 w 1273154"/>
                <a:gd name="connsiteY4" fmla="*/ 4192266 h 4220914"/>
                <a:gd name="connsiteX0" fmla="*/ 1272835 w 1272835"/>
                <a:gd name="connsiteY0" fmla="*/ 4192266 h 4220914"/>
                <a:gd name="connsiteX1" fmla="*/ 7635 w 1272835"/>
                <a:gd name="connsiteY1" fmla="*/ 2015708 h 4220914"/>
                <a:gd name="connsiteX2" fmla="*/ 728893 w 1272835"/>
                <a:gd name="connsiteY2" fmla="*/ 23171 h 4220914"/>
                <a:gd name="connsiteX3" fmla="*/ 51761 w 1272835"/>
                <a:gd name="connsiteY3" fmla="*/ 2024488 h 4220914"/>
                <a:gd name="connsiteX4" fmla="*/ 1272835 w 1272835"/>
                <a:gd name="connsiteY4" fmla="*/ 4192266 h 4220914"/>
                <a:gd name="connsiteX0" fmla="*/ 1273078 w 1273078"/>
                <a:gd name="connsiteY0" fmla="*/ 4192266 h 4220914"/>
                <a:gd name="connsiteX1" fmla="*/ 7878 w 1273078"/>
                <a:gd name="connsiteY1" fmla="*/ 2015708 h 4220914"/>
                <a:gd name="connsiteX2" fmla="*/ 729136 w 1273078"/>
                <a:gd name="connsiteY2" fmla="*/ 23171 h 4220914"/>
                <a:gd name="connsiteX3" fmla="*/ 52004 w 1273078"/>
                <a:gd name="connsiteY3" fmla="*/ 2024488 h 4220914"/>
                <a:gd name="connsiteX4" fmla="*/ 1273078 w 1273078"/>
                <a:gd name="connsiteY4" fmla="*/ 4192266 h 4220914"/>
                <a:gd name="connsiteX0" fmla="*/ 1254893 w 1254893"/>
                <a:gd name="connsiteY0" fmla="*/ 4192266 h 4221417"/>
                <a:gd name="connsiteX1" fmla="*/ 8067 w 1254893"/>
                <a:gd name="connsiteY1" fmla="*/ 2049851 h 4221417"/>
                <a:gd name="connsiteX2" fmla="*/ 710951 w 1254893"/>
                <a:gd name="connsiteY2" fmla="*/ 23171 h 4221417"/>
                <a:gd name="connsiteX3" fmla="*/ 33819 w 1254893"/>
                <a:gd name="connsiteY3" fmla="*/ 2024488 h 4221417"/>
                <a:gd name="connsiteX4" fmla="*/ 1254893 w 1254893"/>
                <a:gd name="connsiteY4" fmla="*/ 4192266 h 4221417"/>
                <a:gd name="connsiteX0" fmla="*/ 1254943 w 1867785"/>
                <a:gd name="connsiteY0" fmla="*/ 5674399 h 5707680"/>
                <a:gd name="connsiteX1" fmla="*/ 8117 w 1867785"/>
                <a:gd name="connsiteY1" fmla="*/ 3531984 h 5707680"/>
                <a:gd name="connsiteX2" fmla="*/ 1863136 w 1867785"/>
                <a:gd name="connsiteY2" fmla="*/ 13425 h 5707680"/>
                <a:gd name="connsiteX3" fmla="*/ 33869 w 1867785"/>
                <a:gd name="connsiteY3" fmla="*/ 3506621 h 5707680"/>
                <a:gd name="connsiteX4" fmla="*/ 1254943 w 1867785"/>
                <a:gd name="connsiteY4" fmla="*/ 5674399 h 5707680"/>
                <a:gd name="connsiteX0" fmla="*/ 207457 w 2535030"/>
                <a:gd name="connsiteY0" fmla="*/ 6370261 h 6395080"/>
                <a:gd name="connsiteX1" fmla="*/ 674557 w 2535030"/>
                <a:gd name="connsiteY1" fmla="*/ 3532524 h 6395080"/>
                <a:gd name="connsiteX2" fmla="*/ 2529576 w 2535030"/>
                <a:gd name="connsiteY2" fmla="*/ 13965 h 6395080"/>
                <a:gd name="connsiteX3" fmla="*/ 700309 w 2535030"/>
                <a:gd name="connsiteY3" fmla="*/ 3507161 h 6395080"/>
                <a:gd name="connsiteX4" fmla="*/ 207457 w 2535030"/>
                <a:gd name="connsiteY4" fmla="*/ 6370261 h 6395080"/>
                <a:gd name="connsiteX0" fmla="*/ 183383 w 2510956"/>
                <a:gd name="connsiteY0" fmla="*/ 6370261 h 6395080"/>
                <a:gd name="connsiteX1" fmla="*/ 650483 w 2510956"/>
                <a:gd name="connsiteY1" fmla="*/ 3532524 h 6395080"/>
                <a:gd name="connsiteX2" fmla="*/ 2505502 w 2510956"/>
                <a:gd name="connsiteY2" fmla="*/ 13965 h 6395080"/>
                <a:gd name="connsiteX3" fmla="*/ 676235 w 2510956"/>
                <a:gd name="connsiteY3" fmla="*/ 3507161 h 6395080"/>
                <a:gd name="connsiteX4" fmla="*/ 183383 w 2510956"/>
                <a:gd name="connsiteY4" fmla="*/ 6370261 h 6395080"/>
                <a:gd name="connsiteX0" fmla="*/ 173591 w 2501164"/>
                <a:gd name="connsiteY0" fmla="*/ 6370261 h 6370260"/>
                <a:gd name="connsiteX1" fmla="*/ 640691 w 2501164"/>
                <a:gd name="connsiteY1" fmla="*/ 3532524 h 6370260"/>
                <a:gd name="connsiteX2" fmla="*/ 2495710 w 2501164"/>
                <a:gd name="connsiteY2" fmla="*/ 13965 h 6370260"/>
                <a:gd name="connsiteX3" fmla="*/ 666443 w 2501164"/>
                <a:gd name="connsiteY3" fmla="*/ 3507161 h 6370260"/>
                <a:gd name="connsiteX4" fmla="*/ 173591 w 2501164"/>
                <a:gd name="connsiteY4" fmla="*/ 6370261 h 6370260"/>
                <a:gd name="connsiteX0" fmla="*/ 173591 w 2500845"/>
                <a:gd name="connsiteY0" fmla="*/ 6370371 h 6370370"/>
                <a:gd name="connsiteX1" fmla="*/ 640691 w 2500845"/>
                <a:gd name="connsiteY1" fmla="*/ 3532634 h 6370370"/>
                <a:gd name="connsiteX2" fmla="*/ 2495710 w 2500845"/>
                <a:gd name="connsiteY2" fmla="*/ 14075 h 6370370"/>
                <a:gd name="connsiteX3" fmla="*/ 564838 w 2500845"/>
                <a:gd name="connsiteY3" fmla="*/ 3484774 h 6370370"/>
                <a:gd name="connsiteX4" fmla="*/ 173591 w 2500845"/>
                <a:gd name="connsiteY4" fmla="*/ 6370371 h 6370370"/>
                <a:gd name="connsiteX0" fmla="*/ 167532 w 2494786"/>
                <a:gd name="connsiteY0" fmla="*/ 6370371 h 6370370"/>
                <a:gd name="connsiteX1" fmla="*/ 669020 w 2494786"/>
                <a:gd name="connsiteY1" fmla="*/ 3491541 h 6370370"/>
                <a:gd name="connsiteX2" fmla="*/ 2489651 w 2494786"/>
                <a:gd name="connsiteY2" fmla="*/ 14075 h 6370370"/>
                <a:gd name="connsiteX3" fmla="*/ 558779 w 2494786"/>
                <a:gd name="connsiteY3" fmla="*/ 3484774 h 6370370"/>
                <a:gd name="connsiteX4" fmla="*/ 167532 w 2494786"/>
                <a:gd name="connsiteY4" fmla="*/ 6370371 h 6370370"/>
                <a:gd name="connsiteX0" fmla="*/ 245875 w 2573129"/>
                <a:gd name="connsiteY0" fmla="*/ 6370371 h 6370370"/>
                <a:gd name="connsiteX1" fmla="*/ 420981 w 2573129"/>
                <a:gd name="connsiteY1" fmla="*/ 3536171 h 6370370"/>
                <a:gd name="connsiteX2" fmla="*/ 2567994 w 2573129"/>
                <a:gd name="connsiteY2" fmla="*/ 14075 h 6370370"/>
                <a:gd name="connsiteX3" fmla="*/ 637122 w 2573129"/>
                <a:gd name="connsiteY3" fmla="*/ 3484774 h 6370370"/>
                <a:gd name="connsiteX4" fmla="*/ 245875 w 2573129"/>
                <a:gd name="connsiteY4" fmla="*/ 6370371 h 6370370"/>
                <a:gd name="connsiteX0" fmla="*/ 245875 w 2572715"/>
                <a:gd name="connsiteY0" fmla="*/ 6368365 h 6368364"/>
                <a:gd name="connsiteX1" fmla="*/ 420981 w 2572715"/>
                <a:gd name="connsiteY1" fmla="*/ 3534165 h 6368364"/>
                <a:gd name="connsiteX2" fmla="*/ 2567994 w 2572715"/>
                <a:gd name="connsiteY2" fmla="*/ 12069 h 6368364"/>
                <a:gd name="connsiteX3" fmla="*/ 484974 w 2572715"/>
                <a:gd name="connsiteY3" fmla="*/ 3952395 h 6368364"/>
                <a:gd name="connsiteX4" fmla="*/ 245875 w 2572715"/>
                <a:gd name="connsiteY4" fmla="*/ 6368365 h 6368364"/>
                <a:gd name="connsiteX0" fmla="*/ 269355 w 2596195"/>
                <a:gd name="connsiteY0" fmla="*/ 6368365 h 6368364"/>
                <a:gd name="connsiteX1" fmla="*/ 378185 w 2596195"/>
                <a:gd name="connsiteY1" fmla="*/ 4016305 h 6368364"/>
                <a:gd name="connsiteX2" fmla="*/ 2591474 w 2596195"/>
                <a:gd name="connsiteY2" fmla="*/ 12069 h 6368364"/>
                <a:gd name="connsiteX3" fmla="*/ 508454 w 2596195"/>
                <a:gd name="connsiteY3" fmla="*/ 3952395 h 6368364"/>
                <a:gd name="connsiteX4" fmla="*/ 269355 w 2596195"/>
                <a:gd name="connsiteY4" fmla="*/ 6368365 h 6368364"/>
                <a:gd name="connsiteX0" fmla="*/ 213780 w 2540620"/>
                <a:gd name="connsiteY0" fmla="*/ 6368365 h 6368364"/>
                <a:gd name="connsiteX1" fmla="*/ 322610 w 2540620"/>
                <a:gd name="connsiteY1" fmla="*/ 4016305 h 6368364"/>
                <a:gd name="connsiteX2" fmla="*/ 2535899 w 2540620"/>
                <a:gd name="connsiteY2" fmla="*/ 12069 h 6368364"/>
                <a:gd name="connsiteX3" fmla="*/ 452879 w 2540620"/>
                <a:gd name="connsiteY3" fmla="*/ 3952395 h 6368364"/>
                <a:gd name="connsiteX4" fmla="*/ 213780 w 2540620"/>
                <a:gd name="connsiteY4" fmla="*/ 6368365 h 636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620" h="6368364">
                  <a:moveTo>
                    <a:pt x="213780" y="6368365"/>
                  </a:moveTo>
                  <a:cubicBezTo>
                    <a:pt x="-239269" y="5377044"/>
                    <a:pt x="140778" y="4513896"/>
                    <a:pt x="322610" y="4016305"/>
                  </a:cubicBezTo>
                  <a:cubicBezTo>
                    <a:pt x="504442" y="3518714"/>
                    <a:pt x="2443781" y="89621"/>
                    <a:pt x="2535899" y="12069"/>
                  </a:cubicBezTo>
                  <a:cubicBezTo>
                    <a:pt x="2644724" y="-217558"/>
                    <a:pt x="839899" y="2893013"/>
                    <a:pt x="452879" y="3952395"/>
                  </a:cubicBezTo>
                  <a:cubicBezTo>
                    <a:pt x="65859" y="5011777"/>
                    <a:pt x="67185" y="5851154"/>
                    <a:pt x="213780" y="63683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5" name="Moon 5"/>
            <p:cNvSpPr/>
            <p:nvPr/>
          </p:nvSpPr>
          <p:spPr>
            <a:xfrm rot="15253764">
              <a:off x="3617954" y="618624"/>
              <a:ext cx="962057" cy="2787611"/>
            </a:xfrm>
            <a:custGeom>
              <a:avLst/>
              <a:gdLst>
                <a:gd name="connsiteX0" fmla="*/ 432048 w 432048"/>
                <a:gd name="connsiteY0" fmla="*/ 1296144 h 1296144"/>
                <a:gd name="connsiteX1" fmla="*/ 0 w 432048"/>
                <a:gd name="connsiteY1" fmla="*/ 648072 h 1296144"/>
                <a:gd name="connsiteX2" fmla="*/ 432048 w 432048"/>
                <a:gd name="connsiteY2" fmla="*/ 0 h 1296144"/>
                <a:gd name="connsiteX3" fmla="*/ 57622 w 432048"/>
                <a:gd name="connsiteY3" fmla="*/ 648072 h 1296144"/>
                <a:gd name="connsiteX4" fmla="*/ 432048 w 432048"/>
                <a:gd name="connsiteY4" fmla="*/ 1296144 h 1296144"/>
                <a:gd name="connsiteX0" fmla="*/ 654797 w 654797"/>
                <a:gd name="connsiteY0" fmla="*/ 1296144 h 1296144"/>
                <a:gd name="connsiteX1" fmla="*/ 0 w 654797"/>
                <a:gd name="connsiteY1" fmla="*/ 600927 h 1296144"/>
                <a:gd name="connsiteX2" fmla="*/ 654797 w 654797"/>
                <a:gd name="connsiteY2" fmla="*/ 0 h 1296144"/>
                <a:gd name="connsiteX3" fmla="*/ 280371 w 654797"/>
                <a:gd name="connsiteY3" fmla="*/ 648072 h 1296144"/>
                <a:gd name="connsiteX4" fmla="*/ 654797 w 654797"/>
                <a:gd name="connsiteY4" fmla="*/ 1296144 h 1296144"/>
                <a:gd name="connsiteX0" fmla="*/ 654797 w 654797"/>
                <a:gd name="connsiteY0" fmla="*/ 1296144 h 1296144"/>
                <a:gd name="connsiteX1" fmla="*/ 0 w 654797"/>
                <a:gd name="connsiteY1" fmla="*/ 600927 h 1296144"/>
                <a:gd name="connsiteX2" fmla="*/ 654797 w 654797"/>
                <a:gd name="connsiteY2" fmla="*/ 0 h 1296144"/>
                <a:gd name="connsiteX3" fmla="*/ 44126 w 654797"/>
                <a:gd name="connsiteY3" fmla="*/ 609707 h 1296144"/>
                <a:gd name="connsiteX4" fmla="*/ 654797 w 654797"/>
                <a:gd name="connsiteY4" fmla="*/ 1296144 h 1296144"/>
                <a:gd name="connsiteX0" fmla="*/ 1278274 w 1278274"/>
                <a:gd name="connsiteY0" fmla="*/ 2777485 h 2777485"/>
                <a:gd name="connsiteX1" fmla="*/ 13074 w 1278274"/>
                <a:gd name="connsiteY1" fmla="*/ 600927 h 2777485"/>
                <a:gd name="connsiteX2" fmla="*/ 667871 w 1278274"/>
                <a:gd name="connsiteY2" fmla="*/ 0 h 2777485"/>
                <a:gd name="connsiteX3" fmla="*/ 57200 w 1278274"/>
                <a:gd name="connsiteY3" fmla="*/ 609707 h 2777485"/>
                <a:gd name="connsiteX4" fmla="*/ 1278274 w 1278274"/>
                <a:gd name="connsiteY4" fmla="*/ 2777485 h 2777485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8274 w 1278274"/>
                <a:gd name="connsiteY0" fmla="*/ 2777485 h 2803180"/>
                <a:gd name="connsiteX1" fmla="*/ 13074 w 1278274"/>
                <a:gd name="connsiteY1" fmla="*/ 600927 h 2803180"/>
                <a:gd name="connsiteX2" fmla="*/ 667871 w 1278274"/>
                <a:gd name="connsiteY2" fmla="*/ 0 h 2803180"/>
                <a:gd name="connsiteX3" fmla="*/ 57200 w 1278274"/>
                <a:gd name="connsiteY3" fmla="*/ 609707 h 2803180"/>
                <a:gd name="connsiteX4" fmla="*/ 1278274 w 1278274"/>
                <a:gd name="connsiteY4" fmla="*/ 2777485 h 2803180"/>
                <a:gd name="connsiteX0" fmla="*/ 1275782 w 1275782"/>
                <a:gd name="connsiteY0" fmla="*/ 4217546 h 4246308"/>
                <a:gd name="connsiteX1" fmla="*/ 10582 w 1275782"/>
                <a:gd name="connsiteY1" fmla="*/ 2040988 h 4246308"/>
                <a:gd name="connsiteX2" fmla="*/ 711841 w 1275782"/>
                <a:gd name="connsiteY2" fmla="*/ 0 h 4246308"/>
                <a:gd name="connsiteX3" fmla="*/ 54708 w 1275782"/>
                <a:gd name="connsiteY3" fmla="*/ 2049768 h 4246308"/>
                <a:gd name="connsiteX4" fmla="*/ 1275782 w 1275782"/>
                <a:gd name="connsiteY4" fmla="*/ 4217546 h 4246308"/>
                <a:gd name="connsiteX0" fmla="*/ 1275782 w 1275782"/>
                <a:gd name="connsiteY0" fmla="*/ 4217546 h 4246308"/>
                <a:gd name="connsiteX1" fmla="*/ 10582 w 1275782"/>
                <a:gd name="connsiteY1" fmla="*/ 2040988 h 4246308"/>
                <a:gd name="connsiteX2" fmla="*/ 711841 w 1275782"/>
                <a:gd name="connsiteY2" fmla="*/ 0 h 4246308"/>
                <a:gd name="connsiteX3" fmla="*/ 54708 w 1275782"/>
                <a:gd name="connsiteY3" fmla="*/ 2049768 h 4246308"/>
                <a:gd name="connsiteX4" fmla="*/ 1275782 w 1275782"/>
                <a:gd name="connsiteY4" fmla="*/ 4217546 h 4246308"/>
                <a:gd name="connsiteX0" fmla="*/ 1273911 w 1273911"/>
                <a:gd name="connsiteY0" fmla="*/ 4224226 h 4252988"/>
                <a:gd name="connsiteX1" fmla="*/ 8711 w 1273911"/>
                <a:gd name="connsiteY1" fmla="*/ 2047668 h 4252988"/>
                <a:gd name="connsiteX2" fmla="*/ 709970 w 1273911"/>
                <a:gd name="connsiteY2" fmla="*/ 6680 h 4252988"/>
                <a:gd name="connsiteX3" fmla="*/ 52837 w 1273911"/>
                <a:gd name="connsiteY3" fmla="*/ 2056448 h 4252988"/>
                <a:gd name="connsiteX4" fmla="*/ 1273911 w 1273911"/>
                <a:gd name="connsiteY4" fmla="*/ 4224226 h 4252988"/>
                <a:gd name="connsiteX0" fmla="*/ 1273911 w 1273911"/>
                <a:gd name="connsiteY0" fmla="*/ 4240184 h 4268946"/>
                <a:gd name="connsiteX1" fmla="*/ 8711 w 1273911"/>
                <a:gd name="connsiteY1" fmla="*/ 2063626 h 4268946"/>
                <a:gd name="connsiteX2" fmla="*/ 709970 w 1273911"/>
                <a:gd name="connsiteY2" fmla="*/ 22638 h 4268946"/>
                <a:gd name="connsiteX3" fmla="*/ 52837 w 1273911"/>
                <a:gd name="connsiteY3" fmla="*/ 2072406 h 4268946"/>
                <a:gd name="connsiteX4" fmla="*/ 1273911 w 1273911"/>
                <a:gd name="connsiteY4" fmla="*/ 4240184 h 4268946"/>
                <a:gd name="connsiteX0" fmla="*/ 1273154 w 1273154"/>
                <a:gd name="connsiteY0" fmla="*/ 4192266 h 4220914"/>
                <a:gd name="connsiteX1" fmla="*/ 7954 w 1273154"/>
                <a:gd name="connsiteY1" fmla="*/ 2015708 h 4220914"/>
                <a:gd name="connsiteX2" fmla="*/ 729212 w 1273154"/>
                <a:gd name="connsiteY2" fmla="*/ 23171 h 4220914"/>
                <a:gd name="connsiteX3" fmla="*/ 52080 w 1273154"/>
                <a:gd name="connsiteY3" fmla="*/ 2024488 h 4220914"/>
                <a:gd name="connsiteX4" fmla="*/ 1273154 w 1273154"/>
                <a:gd name="connsiteY4" fmla="*/ 4192266 h 4220914"/>
                <a:gd name="connsiteX0" fmla="*/ 1272835 w 1272835"/>
                <a:gd name="connsiteY0" fmla="*/ 4192266 h 4220914"/>
                <a:gd name="connsiteX1" fmla="*/ 7635 w 1272835"/>
                <a:gd name="connsiteY1" fmla="*/ 2015708 h 4220914"/>
                <a:gd name="connsiteX2" fmla="*/ 728893 w 1272835"/>
                <a:gd name="connsiteY2" fmla="*/ 23171 h 4220914"/>
                <a:gd name="connsiteX3" fmla="*/ 51761 w 1272835"/>
                <a:gd name="connsiteY3" fmla="*/ 2024488 h 4220914"/>
                <a:gd name="connsiteX4" fmla="*/ 1272835 w 1272835"/>
                <a:gd name="connsiteY4" fmla="*/ 4192266 h 4220914"/>
                <a:gd name="connsiteX0" fmla="*/ 1273078 w 1273078"/>
                <a:gd name="connsiteY0" fmla="*/ 4192266 h 4220914"/>
                <a:gd name="connsiteX1" fmla="*/ 7878 w 1273078"/>
                <a:gd name="connsiteY1" fmla="*/ 2015708 h 4220914"/>
                <a:gd name="connsiteX2" fmla="*/ 729136 w 1273078"/>
                <a:gd name="connsiteY2" fmla="*/ 23171 h 4220914"/>
                <a:gd name="connsiteX3" fmla="*/ 52004 w 1273078"/>
                <a:gd name="connsiteY3" fmla="*/ 2024488 h 4220914"/>
                <a:gd name="connsiteX4" fmla="*/ 1273078 w 1273078"/>
                <a:gd name="connsiteY4" fmla="*/ 4192266 h 4220914"/>
                <a:gd name="connsiteX0" fmla="*/ 1254893 w 1254893"/>
                <a:gd name="connsiteY0" fmla="*/ 4192266 h 4221417"/>
                <a:gd name="connsiteX1" fmla="*/ 8067 w 1254893"/>
                <a:gd name="connsiteY1" fmla="*/ 2049851 h 4221417"/>
                <a:gd name="connsiteX2" fmla="*/ 710951 w 1254893"/>
                <a:gd name="connsiteY2" fmla="*/ 23171 h 4221417"/>
                <a:gd name="connsiteX3" fmla="*/ 33819 w 1254893"/>
                <a:gd name="connsiteY3" fmla="*/ 2024488 h 4221417"/>
                <a:gd name="connsiteX4" fmla="*/ 1254893 w 1254893"/>
                <a:gd name="connsiteY4" fmla="*/ 4192266 h 4221417"/>
                <a:gd name="connsiteX0" fmla="*/ 1254943 w 1867785"/>
                <a:gd name="connsiteY0" fmla="*/ 5674399 h 5707680"/>
                <a:gd name="connsiteX1" fmla="*/ 8117 w 1867785"/>
                <a:gd name="connsiteY1" fmla="*/ 3531984 h 5707680"/>
                <a:gd name="connsiteX2" fmla="*/ 1863136 w 1867785"/>
                <a:gd name="connsiteY2" fmla="*/ 13425 h 5707680"/>
                <a:gd name="connsiteX3" fmla="*/ 33869 w 1867785"/>
                <a:gd name="connsiteY3" fmla="*/ 3506621 h 5707680"/>
                <a:gd name="connsiteX4" fmla="*/ 1254943 w 1867785"/>
                <a:gd name="connsiteY4" fmla="*/ 5674399 h 5707680"/>
                <a:gd name="connsiteX0" fmla="*/ 207457 w 2535030"/>
                <a:gd name="connsiteY0" fmla="*/ 6370261 h 6395080"/>
                <a:gd name="connsiteX1" fmla="*/ 674557 w 2535030"/>
                <a:gd name="connsiteY1" fmla="*/ 3532524 h 6395080"/>
                <a:gd name="connsiteX2" fmla="*/ 2529576 w 2535030"/>
                <a:gd name="connsiteY2" fmla="*/ 13965 h 6395080"/>
                <a:gd name="connsiteX3" fmla="*/ 700309 w 2535030"/>
                <a:gd name="connsiteY3" fmla="*/ 3507161 h 6395080"/>
                <a:gd name="connsiteX4" fmla="*/ 207457 w 2535030"/>
                <a:gd name="connsiteY4" fmla="*/ 6370261 h 6395080"/>
                <a:gd name="connsiteX0" fmla="*/ 183383 w 2510956"/>
                <a:gd name="connsiteY0" fmla="*/ 6370261 h 6395080"/>
                <a:gd name="connsiteX1" fmla="*/ 650483 w 2510956"/>
                <a:gd name="connsiteY1" fmla="*/ 3532524 h 6395080"/>
                <a:gd name="connsiteX2" fmla="*/ 2505502 w 2510956"/>
                <a:gd name="connsiteY2" fmla="*/ 13965 h 6395080"/>
                <a:gd name="connsiteX3" fmla="*/ 676235 w 2510956"/>
                <a:gd name="connsiteY3" fmla="*/ 3507161 h 6395080"/>
                <a:gd name="connsiteX4" fmla="*/ 183383 w 2510956"/>
                <a:gd name="connsiteY4" fmla="*/ 6370261 h 6395080"/>
                <a:gd name="connsiteX0" fmla="*/ 173591 w 2501164"/>
                <a:gd name="connsiteY0" fmla="*/ 6370261 h 6370260"/>
                <a:gd name="connsiteX1" fmla="*/ 640691 w 2501164"/>
                <a:gd name="connsiteY1" fmla="*/ 3532524 h 6370260"/>
                <a:gd name="connsiteX2" fmla="*/ 2495710 w 2501164"/>
                <a:gd name="connsiteY2" fmla="*/ 13965 h 6370260"/>
                <a:gd name="connsiteX3" fmla="*/ 666443 w 2501164"/>
                <a:gd name="connsiteY3" fmla="*/ 3507161 h 6370260"/>
                <a:gd name="connsiteX4" fmla="*/ 173591 w 2501164"/>
                <a:gd name="connsiteY4" fmla="*/ 6370261 h 6370260"/>
                <a:gd name="connsiteX0" fmla="*/ 173591 w 2500845"/>
                <a:gd name="connsiteY0" fmla="*/ 6370371 h 6370370"/>
                <a:gd name="connsiteX1" fmla="*/ 640691 w 2500845"/>
                <a:gd name="connsiteY1" fmla="*/ 3532634 h 6370370"/>
                <a:gd name="connsiteX2" fmla="*/ 2495710 w 2500845"/>
                <a:gd name="connsiteY2" fmla="*/ 14075 h 6370370"/>
                <a:gd name="connsiteX3" fmla="*/ 564838 w 2500845"/>
                <a:gd name="connsiteY3" fmla="*/ 3484774 h 6370370"/>
                <a:gd name="connsiteX4" fmla="*/ 173591 w 2500845"/>
                <a:gd name="connsiteY4" fmla="*/ 6370371 h 6370370"/>
                <a:gd name="connsiteX0" fmla="*/ 167532 w 2494786"/>
                <a:gd name="connsiteY0" fmla="*/ 6370371 h 6370370"/>
                <a:gd name="connsiteX1" fmla="*/ 669020 w 2494786"/>
                <a:gd name="connsiteY1" fmla="*/ 3491541 h 6370370"/>
                <a:gd name="connsiteX2" fmla="*/ 2489651 w 2494786"/>
                <a:gd name="connsiteY2" fmla="*/ 14075 h 6370370"/>
                <a:gd name="connsiteX3" fmla="*/ 558779 w 2494786"/>
                <a:gd name="connsiteY3" fmla="*/ 3484774 h 6370370"/>
                <a:gd name="connsiteX4" fmla="*/ 167532 w 2494786"/>
                <a:gd name="connsiteY4" fmla="*/ 6370371 h 6370370"/>
                <a:gd name="connsiteX0" fmla="*/ 245875 w 2573129"/>
                <a:gd name="connsiteY0" fmla="*/ 6370371 h 6370370"/>
                <a:gd name="connsiteX1" fmla="*/ 420981 w 2573129"/>
                <a:gd name="connsiteY1" fmla="*/ 3536171 h 6370370"/>
                <a:gd name="connsiteX2" fmla="*/ 2567994 w 2573129"/>
                <a:gd name="connsiteY2" fmla="*/ 14075 h 6370370"/>
                <a:gd name="connsiteX3" fmla="*/ 637122 w 2573129"/>
                <a:gd name="connsiteY3" fmla="*/ 3484774 h 6370370"/>
                <a:gd name="connsiteX4" fmla="*/ 245875 w 2573129"/>
                <a:gd name="connsiteY4" fmla="*/ 6370371 h 6370370"/>
                <a:gd name="connsiteX0" fmla="*/ 245875 w 2572715"/>
                <a:gd name="connsiteY0" fmla="*/ 6368365 h 6368364"/>
                <a:gd name="connsiteX1" fmla="*/ 420981 w 2572715"/>
                <a:gd name="connsiteY1" fmla="*/ 3534165 h 6368364"/>
                <a:gd name="connsiteX2" fmla="*/ 2567994 w 2572715"/>
                <a:gd name="connsiteY2" fmla="*/ 12069 h 6368364"/>
                <a:gd name="connsiteX3" fmla="*/ 484974 w 2572715"/>
                <a:gd name="connsiteY3" fmla="*/ 3952395 h 6368364"/>
                <a:gd name="connsiteX4" fmla="*/ 245875 w 2572715"/>
                <a:gd name="connsiteY4" fmla="*/ 6368365 h 6368364"/>
                <a:gd name="connsiteX0" fmla="*/ 269355 w 2596195"/>
                <a:gd name="connsiteY0" fmla="*/ 6368365 h 6368364"/>
                <a:gd name="connsiteX1" fmla="*/ 378185 w 2596195"/>
                <a:gd name="connsiteY1" fmla="*/ 4016305 h 6368364"/>
                <a:gd name="connsiteX2" fmla="*/ 2591474 w 2596195"/>
                <a:gd name="connsiteY2" fmla="*/ 12069 h 6368364"/>
                <a:gd name="connsiteX3" fmla="*/ 508454 w 2596195"/>
                <a:gd name="connsiteY3" fmla="*/ 3952395 h 6368364"/>
                <a:gd name="connsiteX4" fmla="*/ 269355 w 2596195"/>
                <a:gd name="connsiteY4" fmla="*/ 6368365 h 6368364"/>
                <a:gd name="connsiteX0" fmla="*/ 213780 w 2540620"/>
                <a:gd name="connsiteY0" fmla="*/ 6368365 h 6368364"/>
                <a:gd name="connsiteX1" fmla="*/ 322610 w 2540620"/>
                <a:gd name="connsiteY1" fmla="*/ 4016305 h 6368364"/>
                <a:gd name="connsiteX2" fmla="*/ 2535899 w 2540620"/>
                <a:gd name="connsiteY2" fmla="*/ 12069 h 6368364"/>
                <a:gd name="connsiteX3" fmla="*/ 452879 w 2540620"/>
                <a:gd name="connsiteY3" fmla="*/ 3952395 h 6368364"/>
                <a:gd name="connsiteX4" fmla="*/ 213780 w 2540620"/>
                <a:gd name="connsiteY4" fmla="*/ 6368365 h 6368364"/>
                <a:gd name="connsiteX0" fmla="*/ 213780 w 2540620"/>
                <a:gd name="connsiteY0" fmla="*/ 6368365 h 6368364"/>
                <a:gd name="connsiteX1" fmla="*/ 322610 w 2540620"/>
                <a:gd name="connsiteY1" fmla="*/ 4016305 h 6368364"/>
                <a:gd name="connsiteX2" fmla="*/ 2535899 w 2540620"/>
                <a:gd name="connsiteY2" fmla="*/ 12069 h 6368364"/>
                <a:gd name="connsiteX3" fmla="*/ 452879 w 2540620"/>
                <a:gd name="connsiteY3" fmla="*/ 3952395 h 6368364"/>
                <a:gd name="connsiteX4" fmla="*/ 213780 w 2540620"/>
                <a:gd name="connsiteY4" fmla="*/ 6368365 h 6368364"/>
                <a:gd name="connsiteX0" fmla="*/ 213780 w 2540435"/>
                <a:gd name="connsiteY0" fmla="*/ 6367416 h 6367415"/>
                <a:gd name="connsiteX1" fmla="*/ 322610 w 2540435"/>
                <a:gd name="connsiteY1" fmla="*/ 4015356 h 6367415"/>
                <a:gd name="connsiteX2" fmla="*/ 2535899 w 2540435"/>
                <a:gd name="connsiteY2" fmla="*/ 11120 h 6367415"/>
                <a:gd name="connsiteX3" fmla="*/ 375864 w 2540435"/>
                <a:gd name="connsiteY3" fmla="*/ 4231868 h 6367415"/>
                <a:gd name="connsiteX4" fmla="*/ 213780 w 2540435"/>
                <a:gd name="connsiteY4" fmla="*/ 6367416 h 6367415"/>
                <a:gd name="connsiteX0" fmla="*/ 213780 w 2540646"/>
                <a:gd name="connsiteY0" fmla="*/ 6368278 h 6368277"/>
                <a:gd name="connsiteX1" fmla="*/ 322610 w 2540646"/>
                <a:gd name="connsiteY1" fmla="*/ 4016218 h 6368277"/>
                <a:gd name="connsiteX2" fmla="*/ 2535899 w 2540646"/>
                <a:gd name="connsiteY2" fmla="*/ 11982 h 6368277"/>
                <a:gd name="connsiteX3" fmla="*/ 375864 w 2540646"/>
                <a:gd name="connsiteY3" fmla="*/ 4232730 h 6368277"/>
                <a:gd name="connsiteX4" fmla="*/ 213780 w 2540646"/>
                <a:gd name="connsiteY4" fmla="*/ 6368278 h 6368277"/>
                <a:gd name="connsiteX0" fmla="*/ 213780 w 2540704"/>
                <a:gd name="connsiteY0" fmla="*/ 6369029 h 6369028"/>
                <a:gd name="connsiteX1" fmla="*/ 322610 w 2540704"/>
                <a:gd name="connsiteY1" fmla="*/ 4016969 h 6369028"/>
                <a:gd name="connsiteX2" fmla="*/ 2535899 w 2540704"/>
                <a:gd name="connsiteY2" fmla="*/ 12733 h 6369028"/>
                <a:gd name="connsiteX3" fmla="*/ 398525 w 2540704"/>
                <a:gd name="connsiteY3" fmla="*/ 4037554 h 6369028"/>
                <a:gd name="connsiteX4" fmla="*/ 213780 w 2540704"/>
                <a:gd name="connsiteY4" fmla="*/ 6369029 h 6369028"/>
                <a:gd name="connsiteX0" fmla="*/ 213780 w 2539867"/>
                <a:gd name="connsiteY0" fmla="*/ 6406321 h 6406320"/>
                <a:gd name="connsiteX1" fmla="*/ 322610 w 2539867"/>
                <a:gd name="connsiteY1" fmla="*/ 4054261 h 6406320"/>
                <a:gd name="connsiteX2" fmla="*/ 2535899 w 2539867"/>
                <a:gd name="connsiteY2" fmla="*/ 50025 h 6406320"/>
                <a:gd name="connsiteX3" fmla="*/ 398525 w 2539867"/>
                <a:gd name="connsiteY3" fmla="*/ 4074846 h 6406320"/>
                <a:gd name="connsiteX4" fmla="*/ 213780 w 2539867"/>
                <a:gd name="connsiteY4" fmla="*/ 6406321 h 6406320"/>
                <a:gd name="connsiteX0" fmla="*/ 213780 w 2539867"/>
                <a:gd name="connsiteY0" fmla="*/ 6406321 h 6406320"/>
                <a:gd name="connsiteX1" fmla="*/ 322610 w 2539867"/>
                <a:gd name="connsiteY1" fmla="*/ 4054261 h 6406320"/>
                <a:gd name="connsiteX2" fmla="*/ 2535899 w 2539867"/>
                <a:gd name="connsiteY2" fmla="*/ 50025 h 6406320"/>
                <a:gd name="connsiteX3" fmla="*/ 398525 w 2539867"/>
                <a:gd name="connsiteY3" fmla="*/ 4074846 h 6406320"/>
                <a:gd name="connsiteX4" fmla="*/ 213780 w 2539867"/>
                <a:gd name="connsiteY4" fmla="*/ 6406321 h 640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867" h="6406320">
                  <a:moveTo>
                    <a:pt x="213780" y="6406321"/>
                  </a:moveTo>
                  <a:cubicBezTo>
                    <a:pt x="-239269" y="5415000"/>
                    <a:pt x="140778" y="4551852"/>
                    <a:pt x="322610" y="4054261"/>
                  </a:cubicBezTo>
                  <a:cubicBezTo>
                    <a:pt x="504442" y="3556670"/>
                    <a:pt x="2273681" y="-213307"/>
                    <a:pt x="2535899" y="50025"/>
                  </a:cubicBezTo>
                  <a:cubicBezTo>
                    <a:pt x="2634329" y="-436636"/>
                    <a:pt x="873574" y="2755415"/>
                    <a:pt x="398525" y="4074846"/>
                  </a:cubicBezTo>
                  <a:cubicBezTo>
                    <a:pt x="-76524" y="5394277"/>
                    <a:pt x="67185" y="5889110"/>
                    <a:pt x="213780" y="64063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6" name="Diamond 35"/>
            <p:cNvSpPr/>
            <p:nvPr/>
          </p:nvSpPr>
          <p:spPr>
            <a:xfrm>
              <a:off x="4328796" y="1846407"/>
              <a:ext cx="118424" cy="9771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Diamond 24"/>
            <p:cNvSpPr/>
            <p:nvPr/>
          </p:nvSpPr>
          <p:spPr>
            <a:xfrm>
              <a:off x="3206593" y="2038529"/>
              <a:ext cx="103951" cy="93671"/>
            </a:xfrm>
            <a:custGeom>
              <a:avLst/>
              <a:gdLst>
                <a:gd name="connsiteX0" fmla="*/ 0 w 79822"/>
                <a:gd name="connsiteY0" fmla="*/ 51399 h 102798"/>
                <a:gd name="connsiteX1" fmla="*/ 39911 w 79822"/>
                <a:gd name="connsiteY1" fmla="*/ 0 h 102798"/>
                <a:gd name="connsiteX2" fmla="*/ 79822 w 79822"/>
                <a:gd name="connsiteY2" fmla="*/ 51399 h 102798"/>
                <a:gd name="connsiteX3" fmla="*/ 39911 w 79822"/>
                <a:gd name="connsiteY3" fmla="*/ 102798 h 102798"/>
                <a:gd name="connsiteX4" fmla="*/ 0 w 79822"/>
                <a:gd name="connsiteY4" fmla="*/ 51399 h 102798"/>
                <a:gd name="connsiteX0" fmla="*/ 0 w 79822"/>
                <a:gd name="connsiteY0" fmla="*/ 51399 h 101631"/>
                <a:gd name="connsiteX1" fmla="*/ 39911 w 79822"/>
                <a:gd name="connsiteY1" fmla="*/ 0 h 101631"/>
                <a:gd name="connsiteX2" fmla="*/ 79822 w 79822"/>
                <a:gd name="connsiteY2" fmla="*/ 51399 h 101631"/>
                <a:gd name="connsiteX3" fmla="*/ 23283 w 79822"/>
                <a:gd name="connsiteY3" fmla="*/ 101631 h 101631"/>
                <a:gd name="connsiteX4" fmla="*/ 0 w 79822"/>
                <a:gd name="connsiteY4" fmla="*/ 51399 h 101631"/>
                <a:gd name="connsiteX0" fmla="*/ 0 w 79822"/>
                <a:gd name="connsiteY0" fmla="*/ 43439 h 93671"/>
                <a:gd name="connsiteX1" fmla="*/ 51288 w 79822"/>
                <a:gd name="connsiteY1" fmla="*/ 0 h 93671"/>
                <a:gd name="connsiteX2" fmla="*/ 79822 w 79822"/>
                <a:gd name="connsiteY2" fmla="*/ 43439 h 93671"/>
                <a:gd name="connsiteX3" fmla="*/ 23283 w 79822"/>
                <a:gd name="connsiteY3" fmla="*/ 93671 h 93671"/>
                <a:gd name="connsiteX4" fmla="*/ 0 w 79822"/>
                <a:gd name="connsiteY4" fmla="*/ 43439 h 93671"/>
                <a:gd name="connsiteX0" fmla="*/ 0 w 105785"/>
                <a:gd name="connsiteY0" fmla="*/ 39229 h 93671"/>
                <a:gd name="connsiteX1" fmla="*/ 77251 w 105785"/>
                <a:gd name="connsiteY1" fmla="*/ 0 h 93671"/>
                <a:gd name="connsiteX2" fmla="*/ 105785 w 105785"/>
                <a:gd name="connsiteY2" fmla="*/ 43439 h 93671"/>
                <a:gd name="connsiteX3" fmla="*/ 49246 w 105785"/>
                <a:gd name="connsiteY3" fmla="*/ 93671 h 93671"/>
                <a:gd name="connsiteX4" fmla="*/ 0 w 105785"/>
                <a:gd name="connsiteY4" fmla="*/ 39229 h 93671"/>
                <a:gd name="connsiteX0" fmla="*/ 0 w 103951"/>
                <a:gd name="connsiteY0" fmla="*/ 39229 h 93671"/>
                <a:gd name="connsiteX1" fmla="*/ 77251 w 103951"/>
                <a:gd name="connsiteY1" fmla="*/ 0 h 93671"/>
                <a:gd name="connsiteX2" fmla="*/ 103951 w 103951"/>
                <a:gd name="connsiteY2" fmla="*/ 69569 h 93671"/>
                <a:gd name="connsiteX3" fmla="*/ 49246 w 103951"/>
                <a:gd name="connsiteY3" fmla="*/ 93671 h 93671"/>
                <a:gd name="connsiteX4" fmla="*/ 0 w 103951"/>
                <a:gd name="connsiteY4" fmla="*/ 39229 h 9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951" h="93671">
                  <a:moveTo>
                    <a:pt x="0" y="39229"/>
                  </a:moveTo>
                  <a:lnTo>
                    <a:pt x="77251" y="0"/>
                  </a:lnTo>
                  <a:lnTo>
                    <a:pt x="103951" y="69569"/>
                  </a:lnTo>
                  <a:lnTo>
                    <a:pt x="49246" y="93671"/>
                  </a:lnTo>
                  <a:lnTo>
                    <a:pt x="0" y="3922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Diamond 25"/>
            <p:cNvSpPr/>
            <p:nvPr/>
          </p:nvSpPr>
          <p:spPr>
            <a:xfrm>
              <a:off x="4455930" y="2198587"/>
              <a:ext cx="146227" cy="113155"/>
            </a:xfrm>
            <a:custGeom>
              <a:avLst/>
              <a:gdLst>
                <a:gd name="connsiteX0" fmla="*/ 0 w 104511"/>
                <a:gd name="connsiteY0" fmla="*/ 67622 h 135243"/>
                <a:gd name="connsiteX1" fmla="*/ 52256 w 104511"/>
                <a:gd name="connsiteY1" fmla="*/ 0 h 135243"/>
                <a:gd name="connsiteX2" fmla="*/ 104511 w 104511"/>
                <a:gd name="connsiteY2" fmla="*/ 67622 h 135243"/>
                <a:gd name="connsiteX3" fmla="*/ 52256 w 104511"/>
                <a:gd name="connsiteY3" fmla="*/ 135243 h 135243"/>
                <a:gd name="connsiteX4" fmla="*/ 0 w 104511"/>
                <a:gd name="connsiteY4" fmla="*/ 67622 h 135243"/>
                <a:gd name="connsiteX0" fmla="*/ 0 w 104511"/>
                <a:gd name="connsiteY0" fmla="*/ 50827 h 118448"/>
                <a:gd name="connsiteX1" fmla="*/ 53464 w 104511"/>
                <a:gd name="connsiteY1" fmla="*/ 0 h 118448"/>
                <a:gd name="connsiteX2" fmla="*/ 104511 w 104511"/>
                <a:gd name="connsiteY2" fmla="*/ 50827 h 118448"/>
                <a:gd name="connsiteX3" fmla="*/ 52256 w 104511"/>
                <a:gd name="connsiteY3" fmla="*/ 118448 h 118448"/>
                <a:gd name="connsiteX4" fmla="*/ 0 w 104511"/>
                <a:gd name="connsiteY4" fmla="*/ 50827 h 118448"/>
                <a:gd name="connsiteX0" fmla="*/ 0 w 104511"/>
                <a:gd name="connsiteY0" fmla="*/ 50827 h 113155"/>
                <a:gd name="connsiteX1" fmla="*/ 53464 w 104511"/>
                <a:gd name="connsiteY1" fmla="*/ 0 h 113155"/>
                <a:gd name="connsiteX2" fmla="*/ 104511 w 104511"/>
                <a:gd name="connsiteY2" fmla="*/ 50827 h 113155"/>
                <a:gd name="connsiteX3" fmla="*/ 78886 w 104511"/>
                <a:gd name="connsiteY3" fmla="*/ 113155 h 113155"/>
                <a:gd name="connsiteX4" fmla="*/ 0 w 104511"/>
                <a:gd name="connsiteY4" fmla="*/ 50827 h 113155"/>
                <a:gd name="connsiteX0" fmla="*/ 0 w 146227"/>
                <a:gd name="connsiteY0" fmla="*/ 66996 h 113155"/>
                <a:gd name="connsiteX1" fmla="*/ 95180 w 146227"/>
                <a:gd name="connsiteY1" fmla="*/ 0 h 113155"/>
                <a:gd name="connsiteX2" fmla="*/ 146227 w 146227"/>
                <a:gd name="connsiteY2" fmla="*/ 50827 h 113155"/>
                <a:gd name="connsiteX3" fmla="*/ 120602 w 146227"/>
                <a:gd name="connsiteY3" fmla="*/ 113155 h 113155"/>
                <a:gd name="connsiteX4" fmla="*/ 0 w 146227"/>
                <a:gd name="connsiteY4" fmla="*/ 66996 h 1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27" h="113155">
                  <a:moveTo>
                    <a:pt x="0" y="66996"/>
                  </a:moveTo>
                  <a:lnTo>
                    <a:pt x="95180" y="0"/>
                  </a:lnTo>
                  <a:lnTo>
                    <a:pt x="146227" y="50827"/>
                  </a:lnTo>
                  <a:lnTo>
                    <a:pt x="120602" y="113155"/>
                  </a:lnTo>
                  <a:lnTo>
                    <a:pt x="0" y="6699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Diamond 38"/>
            <p:cNvSpPr/>
            <p:nvPr/>
          </p:nvSpPr>
          <p:spPr>
            <a:xfrm>
              <a:off x="3303620" y="1585242"/>
              <a:ext cx="144016" cy="73054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Diamond 41"/>
            <p:cNvSpPr/>
            <p:nvPr/>
          </p:nvSpPr>
          <p:spPr>
            <a:xfrm>
              <a:off x="3905284" y="2129780"/>
              <a:ext cx="118424" cy="9771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Diamond 42"/>
            <p:cNvSpPr/>
            <p:nvPr/>
          </p:nvSpPr>
          <p:spPr>
            <a:xfrm>
              <a:off x="3747442" y="1730361"/>
              <a:ext cx="118424" cy="9771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Diamond 43"/>
            <p:cNvSpPr/>
            <p:nvPr/>
          </p:nvSpPr>
          <p:spPr>
            <a:xfrm>
              <a:off x="4771023" y="1492336"/>
              <a:ext cx="118424" cy="97711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8F8E-FEEC-48BF-B33D-111E79CF56CE}" type="datetimeFigureOut">
              <a:rPr lang="it-IT" smtClean="0"/>
              <a:pPr/>
              <a:t>05/12/2013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1E6-CAB8-43F3-8AC2-567A357B9D52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26293" y="1124746"/>
            <a:ext cx="8229600" cy="5544615"/>
          </a:xfrm>
        </p:spPr>
        <p:txBody>
          <a:bodyPr>
            <a:normAutofit/>
          </a:bodyPr>
          <a:lstStyle>
            <a:lvl1pPr>
              <a:defRPr sz="2100">
                <a:solidFill>
                  <a:srgbClr val="02344A"/>
                </a:solidFill>
              </a:defRPr>
            </a:lvl1pPr>
            <a:lvl2pPr marL="557213" indent="-214313">
              <a:buFont typeface="Arial" pitchFamily="34" charset="0"/>
              <a:buChar char="›"/>
              <a:defRPr sz="1800">
                <a:solidFill>
                  <a:srgbClr val="02344A"/>
                </a:solidFill>
              </a:defRPr>
            </a:lvl2pPr>
            <a:lvl3pPr>
              <a:defRPr sz="1500">
                <a:solidFill>
                  <a:srgbClr val="02344A"/>
                </a:solidFill>
              </a:defRPr>
            </a:lvl3pPr>
            <a:lvl4pPr>
              <a:defRPr sz="1350">
                <a:solidFill>
                  <a:srgbClr val="02344A"/>
                </a:solidFill>
              </a:defRPr>
            </a:lvl4pPr>
            <a:lvl5pPr>
              <a:defRPr sz="1350">
                <a:solidFill>
                  <a:srgbClr val="02344A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743700"/>
            <a:ext cx="9144000" cy="114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Rectangle 44"/>
          <p:cNvSpPr/>
          <p:nvPr/>
        </p:nvSpPr>
        <p:spPr>
          <a:xfrm>
            <a:off x="-32186" y="7020130"/>
            <a:ext cx="531168" cy="2773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525" b="1" dirty="0" smtClean="0">
                <a:solidFill>
                  <a:schemeClr val="tx1"/>
                </a:solidFill>
              </a:rPr>
              <a:t>R: 146</a:t>
            </a:r>
          </a:p>
          <a:p>
            <a:pPr algn="ctr"/>
            <a:r>
              <a:rPr lang="da-DK" sz="525" b="1" dirty="0" smtClean="0">
                <a:solidFill>
                  <a:schemeClr val="tx1"/>
                </a:solidFill>
              </a:rPr>
              <a:t>G: 208</a:t>
            </a:r>
          </a:p>
          <a:p>
            <a:pPr algn="ctr"/>
            <a:r>
              <a:rPr lang="da-DK" sz="525" b="1" dirty="0" smtClean="0">
                <a:solidFill>
                  <a:schemeClr val="tx1"/>
                </a:solidFill>
              </a:rPr>
              <a:t>B: 80</a:t>
            </a:r>
            <a:endParaRPr lang="en-US" sz="525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43135" y="7020130"/>
            <a:ext cx="531168" cy="277316"/>
          </a:xfrm>
          <a:prstGeom prst="rect">
            <a:avLst/>
          </a:prstGeom>
          <a:solidFill>
            <a:srgbClr val="023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525" b="1" dirty="0" smtClean="0">
                <a:solidFill>
                  <a:schemeClr val="bg1"/>
                </a:solidFill>
              </a:rPr>
              <a:t>R: 2</a:t>
            </a:r>
          </a:p>
          <a:p>
            <a:pPr algn="ctr"/>
            <a:r>
              <a:rPr lang="da-DK" sz="525" b="1" dirty="0" smtClean="0">
                <a:solidFill>
                  <a:schemeClr val="bg1"/>
                </a:solidFill>
              </a:rPr>
              <a:t>G: 52</a:t>
            </a:r>
          </a:p>
          <a:p>
            <a:pPr algn="ctr"/>
            <a:r>
              <a:rPr lang="da-DK" sz="525" b="1" dirty="0" smtClean="0">
                <a:solidFill>
                  <a:schemeClr val="bg1"/>
                </a:solidFill>
              </a:rPr>
              <a:t>B: 74</a:t>
            </a:r>
            <a:endParaRPr lang="en-US" sz="525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0" y="6743700"/>
            <a:ext cx="9144000" cy="114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407759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>
                <a:solidFill>
                  <a:srgbClr val="02344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8F8E-FEEC-48BF-B33D-111E79CF56CE}" type="datetimeFigureOut">
              <a:rPr lang="it-IT" smtClean="0"/>
              <a:pPr/>
              <a:t>05/12/2013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1E6-CAB8-43F3-8AC2-567A357B9D52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" y="-89560"/>
            <a:ext cx="916305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9" y="95800"/>
            <a:ext cx="717969" cy="71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43135" y="7020130"/>
            <a:ext cx="531168" cy="277316"/>
          </a:xfrm>
          <a:prstGeom prst="rect">
            <a:avLst/>
          </a:prstGeom>
          <a:solidFill>
            <a:srgbClr val="023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525" b="1" dirty="0" smtClean="0">
                <a:solidFill>
                  <a:schemeClr val="bg1"/>
                </a:solidFill>
              </a:rPr>
              <a:t>R: 2</a:t>
            </a:r>
          </a:p>
          <a:p>
            <a:pPr algn="ctr"/>
            <a:r>
              <a:rPr lang="da-DK" sz="525" b="1" dirty="0" smtClean="0">
                <a:solidFill>
                  <a:schemeClr val="bg1"/>
                </a:solidFill>
              </a:rPr>
              <a:t>G: 52</a:t>
            </a:r>
          </a:p>
          <a:p>
            <a:pPr algn="ctr"/>
            <a:r>
              <a:rPr lang="da-DK" sz="525" b="1" dirty="0" smtClean="0">
                <a:solidFill>
                  <a:schemeClr val="bg1"/>
                </a:solidFill>
              </a:rPr>
              <a:t>B: 74</a:t>
            </a:r>
            <a:endParaRPr lang="en-US" sz="525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0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>
            <a:lvl1pPr>
              <a:defRPr sz="2700">
                <a:solidFill>
                  <a:srgbClr val="02344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9"/>
            <a:ext cx="40386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344A"/>
                </a:solidFill>
              </a:defRPr>
            </a:lvl1pPr>
            <a:lvl2pPr>
              <a:defRPr sz="1500">
                <a:solidFill>
                  <a:srgbClr val="02344A"/>
                </a:solidFill>
              </a:defRPr>
            </a:lvl2pPr>
            <a:lvl3pPr>
              <a:defRPr sz="1350">
                <a:solidFill>
                  <a:srgbClr val="02344A"/>
                </a:solidFill>
              </a:defRPr>
            </a:lvl3pPr>
            <a:lvl4pPr>
              <a:defRPr sz="1200">
                <a:solidFill>
                  <a:srgbClr val="02344A"/>
                </a:solidFill>
              </a:defRPr>
            </a:lvl4pPr>
            <a:lvl5pPr>
              <a:defRPr sz="1200">
                <a:solidFill>
                  <a:srgbClr val="02344A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6239"/>
            <a:ext cx="40386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344A"/>
                </a:solidFill>
              </a:defRPr>
            </a:lvl1pPr>
            <a:lvl2pPr>
              <a:defRPr sz="1500">
                <a:solidFill>
                  <a:srgbClr val="02344A"/>
                </a:solidFill>
              </a:defRPr>
            </a:lvl2pPr>
            <a:lvl3pPr>
              <a:defRPr sz="1350">
                <a:solidFill>
                  <a:srgbClr val="02344A"/>
                </a:solidFill>
              </a:defRPr>
            </a:lvl3pPr>
            <a:lvl4pPr>
              <a:defRPr sz="1200">
                <a:solidFill>
                  <a:srgbClr val="02344A"/>
                </a:solidFill>
              </a:defRPr>
            </a:lvl4pPr>
            <a:lvl5pPr>
              <a:defRPr sz="1200">
                <a:solidFill>
                  <a:srgbClr val="02344A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8F8E-FEEC-48BF-B33D-111E79CF56CE}" type="datetimeFigureOut">
              <a:rPr lang="it-IT" smtClean="0"/>
              <a:pPr/>
              <a:t>05/12/2013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1E6-CAB8-43F3-8AC2-567A357B9D52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0" y="6743700"/>
            <a:ext cx="9144000" cy="114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" y="-89560"/>
            <a:ext cx="916305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9" y="95800"/>
            <a:ext cx="717969" cy="71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43135" y="7020130"/>
            <a:ext cx="531168" cy="277316"/>
          </a:xfrm>
          <a:prstGeom prst="rect">
            <a:avLst/>
          </a:prstGeom>
          <a:solidFill>
            <a:srgbClr val="023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525" b="1" dirty="0" smtClean="0">
                <a:solidFill>
                  <a:schemeClr val="bg1"/>
                </a:solidFill>
              </a:rPr>
              <a:t>R: 2</a:t>
            </a:r>
          </a:p>
          <a:p>
            <a:pPr algn="ctr"/>
            <a:r>
              <a:rPr lang="da-DK" sz="525" b="1" dirty="0" smtClean="0">
                <a:solidFill>
                  <a:schemeClr val="bg1"/>
                </a:solidFill>
              </a:rPr>
              <a:t>G: 52</a:t>
            </a:r>
          </a:p>
          <a:p>
            <a:pPr algn="ctr"/>
            <a:r>
              <a:rPr lang="da-DK" sz="525" b="1" dirty="0" smtClean="0">
                <a:solidFill>
                  <a:schemeClr val="bg1"/>
                </a:solidFill>
              </a:rPr>
              <a:t>B: 74</a:t>
            </a:r>
            <a:endParaRPr lang="en-US" sz="525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743700"/>
            <a:ext cx="9144000" cy="114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866033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8F8E-FEEC-48BF-B33D-111E79CF56CE}" type="datetimeFigureOut">
              <a:rPr lang="it-IT" smtClean="0"/>
              <a:pPr/>
              <a:t>05/12/2013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1E6-CAB8-43F3-8AC2-567A357B9D52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0" y="6743700"/>
            <a:ext cx="9144000" cy="114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0" y="6743700"/>
            <a:ext cx="9144000" cy="114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782136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8F8E-FEEC-48BF-B33D-111E79CF56CE}" type="datetimeFigureOut">
              <a:rPr lang="it-IT" smtClean="0"/>
              <a:pPr/>
              <a:t>05/12/2013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1E6-CAB8-43F3-8AC2-567A357B9D52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0" y="6743700"/>
            <a:ext cx="9144000" cy="114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0" y="6743700"/>
            <a:ext cx="9144000" cy="114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01169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8F8E-FEEC-48BF-B33D-111E79CF56CE}" type="datetimeFigureOut">
              <a:rPr lang="it-IT" smtClean="0"/>
              <a:pPr/>
              <a:t>05/12/2013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1E6-CAB8-43F3-8AC2-567A357B9D52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5" name="Rectangle 4"/>
          <p:cNvSpPr/>
          <p:nvPr/>
        </p:nvSpPr>
        <p:spPr>
          <a:xfrm>
            <a:off x="0" y="6743700"/>
            <a:ext cx="9144000" cy="114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0" y="6743700"/>
            <a:ext cx="9144000" cy="114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354326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8F8E-FEEC-48BF-B33D-111E79CF56CE}" type="datetimeFigureOut">
              <a:rPr lang="it-IT" smtClean="0"/>
              <a:pPr/>
              <a:t>05/12/2013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1E6-CAB8-43F3-8AC2-567A357B9D5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39593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8F8E-FEEC-48BF-B33D-111E79CF56CE}" type="datetimeFigureOut">
              <a:rPr lang="it-IT" smtClean="0"/>
              <a:pPr/>
              <a:t>05/12/2013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F1E6-CAB8-43F3-8AC2-567A357B9D5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46267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0ECE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88F8E-FEEC-48BF-B33D-111E79CF56CE}" type="datetimeFigureOut">
              <a:rPr lang="it-IT" smtClean="0"/>
              <a:pPr/>
              <a:t>05/12/2013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AF1E6-CAB8-43F3-8AC2-567A357B9D5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52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diagramLayout" Target="../diagrams/layout3.xml"/><Relationship Id="rId5" Type="http://schemas.microsoft.com/office/2007/relationships/hdphoto" Target="../media/hdphoto3.wdp"/><Relationship Id="rId10" Type="http://schemas.openxmlformats.org/officeDocument/2006/relationships/diagramData" Target="../diagrams/data3.xml"/><Relationship Id="rId4" Type="http://schemas.openxmlformats.org/officeDocument/2006/relationships/image" Target="../media/image10.png"/><Relationship Id="rId9" Type="http://schemas.microsoft.com/office/2007/relationships/hdphoto" Target="../media/hdphoto5.wdp"/><Relationship Id="rId14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diagramColors" Target="../diagrams/colors4.xml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diagramQuickStyle" Target="../diagrams/quickStyl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diagramLayout" Target="../diagrams/layout4.xml"/><Relationship Id="rId5" Type="http://schemas.microsoft.com/office/2007/relationships/hdphoto" Target="../media/hdphoto3.wdp"/><Relationship Id="rId10" Type="http://schemas.openxmlformats.org/officeDocument/2006/relationships/diagramData" Target="../diagrams/data4.xml"/><Relationship Id="rId4" Type="http://schemas.openxmlformats.org/officeDocument/2006/relationships/image" Target="../media/image10.png"/><Relationship Id="rId9" Type="http://schemas.microsoft.com/office/2007/relationships/hdphoto" Target="../media/hdphoto5.wdp"/><Relationship Id="rId14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Real-world validation of distributed network algorithms with the ASGARD platform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Oscar </a:t>
            </a:r>
            <a:r>
              <a:rPr lang="it-IT" dirty="0"/>
              <a:t>Tonelli, </a:t>
            </a:r>
            <a:r>
              <a:rPr lang="it-IT" dirty="0" smtClean="0"/>
              <a:t>Gilberto Berardinelli, Preben Mogensen </a:t>
            </a:r>
            <a:r>
              <a:rPr lang="it-IT" dirty="0"/>
              <a:t>Aalborg </a:t>
            </a:r>
            <a:r>
              <a:rPr lang="it-IT" dirty="0" smtClean="0"/>
              <a:t>University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4929230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/>
          <p:cNvSpPr/>
          <p:nvPr/>
        </p:nvSpPr>
        <p:spPr>
          <a:xfrm>
            <a:off x="2805830" y="1290854"/>
            <a:ext cx="6137754" cy="49847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3334" r="26665" b="8610"/>
          <a:stretch/>
        </p:blipFill>
        <p:spPr>
          <a:xfrm>
            <a:off x="361790" y="1290854"/>
            <a:ext cx="2162175" cy="4984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Testbed setup and TDD based measurements</a:t>
            </a:r>
            <a:endParaRPr lang="it-IT" dirty="0"/>
          </a:p>
        </p:txBody>
      </p:sp>
      <p:grpSp>
        <p:nvGrpSpPr>
          <p:cNvPr id="67" name="Group 66"/>
          <p:cNvGrpSpPr/>
          <p:nvPr/>
        </p:nvGrpSpPr>
        <p:grpSpPr>
          <a:xfrm>
            <a:off x="2868995" y="1390389"/>
            <a:ext cx="6074589" cy="5016599"/>
            <a:chOff x="2267744" y="1104999"/>
            <a:chExt cx="6696463" cy="5530163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6289535" y="1445028"/>
              <a:ext cx="0" cy="404156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4350228" y="1403655"/>
              <a:ext cx="0" cy="404156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/>
            <p:cNvGrpSpPr/>
            <p:nvPr/>
          </p:nvGrpSpPr>
          <p:grpSpPr>
            <a:xfrm>
              <a:off x="2396593" y="5445224"/>
              <a:ext cx="5847815" cy="576064"/>
              <a:chOff x="1907704" y="5373216"/>
              <a:chExt cx="5847815" cy="576064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1907704" y="5373216"/>
                <a:ext cx="1944216" cy="576064"/>
              </a:xfrm>
              <a:prstGeom prst="rect">
                <a:avLst/>
              </a:prstGeom>
              <a:ln w="12700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RX</a:t>
                </a:r>
                <a:endParaRPr lang="en-US" dirty="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859503" y="5373216"/>
                <a:ext cx="1944216" cy="576064"/>
              </a:xfrm>
              <a:prstGeom prst="rect">
                <a:avLst/>
              </a:prstGeom>
              <a:ln w="12700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RX</a:t>
                </a:r>
                <a:endParaRPr lang="en-US" dirty="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5811303" y="5373216"/>
                <a:ext cx="1944216" cy="576064"/>
              </a:xfrm>
              <a:prstGeom prst="rect">
                <a:avLst/>
              </a:prstGeom>
              <a:ln w="12700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a-DK" dirty="0" smtClean="0"/>
                  <a:t>TX</a:t>
                </a:r>
                <a:endParaRPr lang="en-US" dirty="0"/>
              </a:p>
            </p:txBody>
          </p:sp>
        </p:grpSp>
        <p:sp>
          <p:nvSpPr>
            <p:cNvPr id="72" name="Right Brace 71"/>
            <p:cNvSpPr/>
            <p:nvPr/>
          </p:nvSpPr>
          <p:spPr>
            <a:xfrm rot="5400000">
              <a:off x="3260686" y="5157193"/>
              <a:ext cx="223609" cy="1951800"/>
            </a:xfrm>
            <a:prstGeom prst="rightBrac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95861" y="6228020"/>
              <a:ext cx="1539575" cy="407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 smtClean="0"/>
                <a:t>TX/RX Frame</a:t>
              </a:r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396590" y="4509120"/>
              <a:ext cx="1944216" cy="576064"/>
            </a:xfrm>
            <a:prstGeom prst="rect">
              <a:avLst/>
            </a:prstGeom>
            <a:gradFill flip="none" rotWithShape="1">
              <a:gsLst>
                <a:gs pos="32000">
                  <a:schemeClr val="bg1"/>
                </a:gs>
                <a:gs pos="52000">
                  <a:srgbClr val="F2B685"/>
                </a:gs>
                <a:gs pos="72000">
                  <a:schemeClr val="accent6">
                    <a:lumMod val="75000"/>
                  </a:schemeClr>
                </a:gs>
              </a:gsLst>
              <a:lin ang="10800000" scaled="1"/>
              <a:tileRect/>
            </a:gradFill>
            <a:ln w="127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73303" y="4633392"/>
              <a:ext cx="1591245" cy="339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i="1" dirty="0" smtClean="0"/>
                <a:t>Acquires samples</a:t>
              </a:r>
              <a:endParaRPr lang="en-US" sz="1400" i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644008" y="4201343"/>
              <a:ext cx="2940749" cy="339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i="1" dirty="0" smtClean="0"/>
                <a:t>Selects the valid blocks of samples</a:t>
              </a:r>
              <a:endParaRPr lang="en-US" sz="1400" i="1" dirty="0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V="1">
              <a:off x="2595861" y="5085184"/>
              <a:ext cx="0" cy="36004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2723825" y="5085184"/>
              <a:ext cx="0" cy="36004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2851789" y="5085184"/>
              <a:ext cx="0" cy="36004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2979753" y="5085184"/>
              <a:ext cx="0" cy="36004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3107717" y="5085184"/>
              <a:ext cx="0" cy="36004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3235681" y="5085184"/>
              <a:ext cx="0" cy="36004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3363645" y="5085184"/>
              <a:ext cx="0" cy="36004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V="1">
              <a:off x="3491609" y="5085184"/>
              <a:ext cx="0" cy="36004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V="1">
              <a:off x="3619573" y="5085184"/>
              <a:ext cx="0" cy="36004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flipV="1">
              <a:off x="2469020" y="5085184"/>
              <a:ext cx="0" cy="36004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3089355" y="3853674"/>
              <a:ext cx="0" cy="36004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3216218" y="3890544"/>
              <a:ext cx="0" cy="36004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3350455" y="3927414"/>
              <a:ext cx="0" cy="36004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3477318" y="3971658"/>
              <a:ext cx="0" cy="36004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3611555" y="4005064"/>
              <a:ext cx="0" cy="36004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3014584" y="4221088"/>
              <a:ext cx="678572" cy="576064"/>
              <a:chOff x="3014584" y="4005064"/>
              <a:chExt cx="678572" cy="576064"/>
            </a:xfrm>
            <a:solidFill>
              <a:schemeClr val="bg1"/>
            </a:solidFill>
          </p:grpSpPr>
          <p:sp>
            <p:nvSpPr>
              <p:cNvPr id="145" name="Rectangle 144"/>
              <p:cNvSpPr/>
              <p:nvPr/>
            </p:nvSpPr>
            <p:spPr>
              <a:xfrm>
                <a:off x="3014584" y="4005064"/>
                <a:ext cx="127964" cy="576064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3152236" y="4005064"/>
                <a:ext cx="127964" cy="576064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3289888" y="4005064"/>
                <a:ext cx="127964" cy="576064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3427540" y="4005064"/>
                <a:ext cx="127964" cy="576064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3565192" y="4005064"/>
                <a:ext cx="127964" cy="576064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2267744" y="3836948"/>
              <a:ext cx="882830" cy="661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100" dirty="0" smtClean="0"/>
                <a:t>Block of FFT-size samples</a:t>
              </a:r>
              <a:endParaRPr lang="en-US" sz="1100" dirty="0"/>
            </a:p>
          </p:txBody>
        </p:sp>
        <p:sp>
          <p:nvSpPr>
            <p:cNvPr id="96" name="Right Brace 95"/>
            <p:cNvSpPr/>
            <p:nvPr/>
          </p:nvSpPr>
          <p:spPr>
            <a:xfrm rot="16200000">
              <a:off x="3242067" y="3337949"/>
              <a:ext cx="223609" cy="678573"/>
            </a:xfrm>
            <a:prstGeom prst="rightBrac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3270131" y="2609292"/>
              <a:ext cx="157115" cy="891716"/>
              <a:chOff x="3119515" y="1889212"/>
              <a:chExt cx="157115" cy="891716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3119515" y="1889212"/>
                <a:ext cx="157115" cy="21602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119515" y="2114443"/>
                <a:ext cx="157115" cy="21602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119515" y="2339674"/>
                <a:ext cx="157115" cy="21602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3119515" y="2564904"/>
                <a:ext cx="157115" cy="21602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4644008" y="2852936"/>
              <a:ext cx="3744416" cy="1051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i="1" dirty="0" smtClean="0"/>
                <a:t>Performs RSRP measurement per spectrum chunks (CCs), in respect to the transmitting node. Averages in time over multiple blocks of data</a:t>
              </a:r>
              <a:endParaRPr lang="en-US" sz="1400" i="1" dirty="0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3265416" y="1430409"/>
              <a:ext cx="157115" cy="891716"/>
              <a:chOff x="3119515" y="1889212"/>
              <a:chExt cx="157115" cy="891716"/>
            </a:xfrm>
          </p:grpSpPr>
          <p:sp>
            <p:nvSpPr>
              <p:cNvPr id="137" name="Rectangle 136"/>
              <p:cNvSpPr/>
              <p:nvPr/>
            </p:nvSpPr>
            <p:spPr>
              <a:xfrm>
                <a:off x="3119515" y="1889212"/>
                <a:ext cx="157115" cy="21602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119515" y="2114443"/>
                <a:ext cx="157115" cy="21602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3119515" y="2339674"/>
                <a:ext cx="157115" cy="21602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119515" y="2564904"/>
                <a:ext cx="157115" cy="21602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5143318" y="1430409"/>
              <a:ext cx="157115" cy="891716"/>
              <a:chOff x="3119515" y="1889212"/>
              <a:chExt cx="157115" cy="891716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3119515" y="1889212"/>
                <a:ext cx="157115" cy="21602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3119515" y="2114443"/>
                <a:ext cx="157115" cy="21602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119515" y="2339674"/>
                <a:ext cx="157115" cy="21602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3119515" y="2564904"/>
                <a:ext cx="157115" cy="21602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4176832" y="1614657"/>
              <a:ext cx="401486" cy="576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b="1" dirty="0" smtClean="0"/>
                <a:t>+</a:t>
              </a:r>
              <a:endParaRPr lang="en-US" sz="2800" b="1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125510" y="1614657"/>
              <a:ext cx="401486" cy="5767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b="1" dirty="0" smtClean="0"/>
                <a:t>=</a:t>
              </a:r>
              <a:endParaRPr lang="en-US" sz="2800" b="1" dirty="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6516216" y="1428107"/>
              <a:ext cx="646440" cy="896320"/>
              <a:chOff x="7112984" y="1254951"/>
              <a:chExt cx="646440" cy="896320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7112984" y="1259554"/>
                <a:ext cx="157115" cy="891716"/>
                <a:chOff x="3119515" y="1889212"/>
                <a:chExt cx="157115" cy="891716"/>
              </a:xfrm>
            </p:grpSpPr>
            <p:sp>
              <p:nvSpPr>
                <p:cNvPr id="129" name="Rectangle 128"/>
                <p:cNvSpPr/>
                <p:nvPr/>
              </p:nvSpPr>
              <p:spPr>
                <a:xfrm>
                  <a:off x="3119515" y="1889212"/>
                  <a:ext cx="157115" cy="216024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3119515" y="2114443"/>
                  <a:ext cx="157115" cy="216024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>
                  <a:off x="3119515" y="2339674"/>
                  <a:ext cx="157115" cy="216024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/>
                <p:cNvSpPr/>
                <p:nvPr/>
              </p:nvSpPr>
              <p:spPr>
                <a:xfrm>
                  <a:off x="3119515" y="2564904"/>
                  <a:ext cx="157115" cy="216024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7272300" y="1254951"/>
                <a:ext cx="157115" cy="891716"/>
                <a:chOff x="3119515" y="1889212"/>
                <a:chExt cx="157115" cy="891716"/>
              </a:xfrm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3119515" y="1889212"/>
                  <a:ext cx="157115" cy="216024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3119515" y="2114443"/>
                  <a:ext cx="157115" cy="216024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3119515" y="2339674"/>
                  <a:ext cx="157115" cy="216024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3119515" y="2564904"/>
                  <a:ext cx="157115" cy="216024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>
                <a:off x="7445194" y="1259555"/>
                <a:ext cx="157115" cy="891716"/>
                <a:chOff x="3119515" y="1889212"/>
                <a:chExt cx="157115" cy="891716"/>
              </a:xfrm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3119515" y="1889212"/>
                  <a:ext cx="157115" cy="216024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3119515" y="2114443"/>
                  <a:ext cx="157115" cy="216024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3119515" y="2339674"/>
                  <a:ext cx="157115" cy="216024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3119515" y="2564904"/>
                  <a:ext cx="157115" cy="216024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7602309" y="1254951"/>
                <a:ext cx="157115" cy="891716"/>
                <a:chOff x="3119515" y="1889212"/>
                <a:chExt cx="157115" cy="891716"/>
              </a:xfrm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3119515" y="1889212"/>
                  <a:ext cx="157115" cy="216024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3119515" y="2114443"/>
                  <a:ext cx="157115" cy="216024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3119515" y="2339674"/>
                  <a:ext cx="157115" cy="216024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3119515" y="2564904"/>
                  <a:ext cx="157115" cy="216024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5" name="TextBox 104"/>
            <p:cNvSpPr txBox="1"/>
            <p:nvPr/>
          </p:nvSpPr>
          <p:spPr>
            <a:xfrm>
              <a:off x="7272299" y="1247076"/>
              <a:ext cx="1691908" cy="1289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i="1" dirty="0" smtClean="0"/>
                <a:t>Aggregates measurements in time, from multiple testbed nodes</a:t>
              </a:r>
              <a:endParaRPr lang="en-US" sz="1400" i="1" dirty="0"/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2648901" y="2609292"/>
              <a:ext cx="698963" cy="891716"/>
              <a:chOff x="3119515" y="1889212"/>
              <a:chExt cx="157115" cy="891716"/>
            </a:xfrm>
            <a:noFill/>
            <a:effectLst/>
          </p:grpSpPr>
          <p:sp>
            <p:nvSpPr>
              <p:cNvPr id="109" name="Rectangle 108"/>
              <p:cNvSpPr/>
              <p:nvPr/>
            </p:nvSpPr>
            <p:spPr>
              <a:xfrm>
                <a:off x="3119515" y="1889212"/>
                <a:ext cx="157115" cy="2160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a-DK" sz="1400" dirty="0" smtClean="0"/>
                  <a:t>CC1</a:t>
                </a:r>
                <a:endParaRPr lang="en-US" sz="1400" dirty="0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3119515" y="2114443"/>
                <a:ext cx="157115" cy="2160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a-DK" sz="1400" dirty="0" smtClean="0"/>
                  <a:t>CC2</a:t>
                </a:r>
                <a:endParaRPr lang="en-US" sz="1400" dirty="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3119515" y="2339674"/>
                <a:ext cx="157115" cy="2160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a-DK" sz="1400" dirty="0" smtClean="0"/>
                  <a:t>CC3</a:t>
                </a:r>
                <a:endParaRPr lang="en-US" sz="1400" dirty="0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3119515" y="2564904"/>
                <a:ext cx="157115" cy="2160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a-DK" sz="1400" dirty="0" smtClean="0"/>
                  <a:t>CC...</a:t>
                </a:r>
                <a:endParaRPr lang="en-US" sz="1400" dirty="0"/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2997453" y="1104999"/>
              <a:ext cx="790250" cy="339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b="1" dirty="0" smtClean="0"/>
                <a:t>Node 1</a:t>
              </a:r>
              <a:endParaRPr lang="en-US" sz="1400" b="1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866649" y="1115657"/>
              <a:ext cx="790250" cy="339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b="1" dirty="0" smtClean="0"/>
                <a:t>Node 2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78697802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10" y="404664"/>
            <a:ext cx="8354700" cy="638200"/>
          </a:xfrm>
        </p:spPr>
        <p:txBody>
          <a:bodyPr/>
          <a:lstStyle/>
          <a:p>
            <a:r>
              <a:rPr lang="da-DK" dirty="0" smtClean="0"/>
              <a:t>System Implementation on the ASGARD platform</a:t>
            </a:r>
            <a:endParaRPr lang="it-IT" dirty="0"/>
          </a:p>
        </p:txBody>
      </p:sp>
      <p:grpSp>
        <p:nvGrpSpPr>
          <p:cNvPr id="4" name="Group 3"/>
          <p:cNvGrpSpPr/>
          <p:nvPr/>
        </p:nvGrpSpPr>
        <p:grpSpPr>
          <a:xfrm>
            <a:off x="404510" y="1215025"/>
            <a:ext cx="8233387" cy="5396098"/>
            <a:chOff x="611560" y="518192"/>
            <a:chExt cx="8424932" cy="5791128"/>
          </a:xfrm>
        </p:grpSpPr>
        <p:sp>
          <p:nvSpPr>
            <p:cNvPr id="5" name="Rectangle 4"/>
            <p:cNvSpPr/>
            <p:nvPr/>
          </p:nvSpPr>
          <p:spPr>
            <a:xfrm>
              <a:off x="1341648" y="518192"/>
              <a:ext cx="5894648" cy="5791128"/>
            </a:xfrm>
            <a:prstGeom prst="rect">
              <a:avLst/>
            </a:prstGeom>
            <a:solidFill>
              <a:srgbClr val="F6F5F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547664" y="821193"/>
              <a:ext cx="1944217" cy="1752124"/>
              <a:chOff x="1043606" y="1388844"/>
              <a:chExt cx="1944217" cy="1752124"/>
            </a:xfrm>
          </p:grpSpPr>
          <p:sp>
            <p:nvSpPr>
              <p:cNvPr id="64" name="Arc 63"/>
              <p:cNvSpPr/>
              <p:nvPr/>
            </p:nvSpPr>
            <p:spPr>
              <a:xfrm flipH="1" flipV="1">
                <a:off x="1043606" y="1484784"/>
                <a:ext cx="1944217" cy="1656184"/>
              </a:xfrm>
              <a:prstGeom prst="arc">
                <a:avLst>
                  <a:gd name="adj1" fmla="val 7094166"/>
                  <a:gd name="adj2" fmla="val 4310217"/>
                </a:avLst>
              </a:prstGeom>
              <a:ln w="28575">
                <a:solidFill>
                  <a:srgbClr val="00B050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 rot="253459">
                <a:off x="1699231" y="1388844"/>
                <a:ext cx="794590" cy="277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1000" b="1" dirty="0" smtClean="0">
                    <a:solidFill>
                      <a:srgbClr val="00B050"/>
                    </a:solidFill>
                  </a:rPr>
                  <a:t>Module A</a:t>
                </a:r>
                <a:endParaRPr lang="en-US" sz="1000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5020437" y="4785761"/>
              <a:ext cx="648071" cy="2880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900" b="1" dirty="0" smtClean="0">
                  <a:solidFill>
                    <a:schemeClr val="tx1"/>
                  </a:solidFill>
                </a:rPr>
                <a:t>RX Samples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Elbow Connector 10"/>
            <p:cNvCxnSpPr>
              <a:endCxn id="7" idx="2"/>
            </p:cNvCxnSpPr>
            <p:nvPr/>
          </p:nvCxnSpPr>
          <p:spPr>
            <a:xfrm flipV="1">
              <a:off x="5344473" y="5073793"/>
              <a:ext cx="0" cy="169815"/>
            </a:xfrm>
            <a:prstGeom prst="straightConnector1">
              <a:avLst/>
            </a:prstGeom>
            <a:ln w="1270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10"/>
            <p:cNvCxnSpPr>
              <a:stCxn id="34" idx="0"/>
              <a:endCxn id="35" idx="2"/>
            </p:cNvCxnSpPr>
            <p:nvPr/>
          </p:nvCxnSpPr>
          <p:spPr>
            <a:xfrm flipH="1" flipV="1">
              <a:off x="4472166" y="2040704"/>
              <a:ext cx="761" cy="182894"/>
            </a:xfrm>
            <a:prstGeom prst="straightConnector1">
              <a:avLst/>
            </a:prstGeom>
            <a:ln w="1270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10"/>
            <p:cNvCxnSpPr>
              <a:stCxn id="27" idx="0"/>
              <a:endCxn id="30" idx="2"/>
            </p:cNvCxnSpPr>
            <p:nvPr/>
          </p:nvCxnSpPr>
          <p:spPr>
            <a:xfrm flipV="1">
              <a:off x="4472546" y="3645024"/>
              <a:ext cx="1" cy="134526"/>
            </a:xfrm>
            <a:prstGeom prst="straightConnector1">
              <a:avLst/>
            </a:prstGeom>
            <a:ln w="1270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763687" y="518193"/>
              <a:ext cx="1987739" cy="311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200" b="1" dirty="0" smtClean="0">
                  <a:latin typeface="Courier New" pitchFamily="49" charset="0"/>
                  <a:cs typeface="Courier New" pitchFamily="49" charset="0"/>
                </a:rPr>
                <a:t>ChannelSounderApp</a:t>
              </a:r>
              <a:endParaRPr lang="en-US" sz="12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042391" y="754930"/>
              <a:ext cx="772441" cy="87387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900" b="1" dirty="0" smtClean="0">
                  <a:solidFill>
                    <a:schemeClr val="tx1"/>
                  </a:solidFill>
                </a:rPr>
                <a:t>TCP</a:t>
              </a:r>
            </a:p>
            <a:p>
              <a:pPr algn="ctr"/>
              <a:r>
                <a:rPr lang="da-DK" sz="900" b="1" dirty="0" smtClean="0">
                  <a:solidFill>
                    <a:schemeClr val="tx1"/>
                  </a:solidFill>
                </a:rPr>
                <a:t>Socket Client Interface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Curved Connector 264"/>
            <p:cNvCxnSpPr>
              <a:stCxn id="25" idx="2"/>
              <a:endCxn id="15" idx="0"/>
            </p:cNvCxnSpPr>
            <p:nvPr/>
          </p:nvCxnSpPr>
          <p:spPr>
            <a:xfrm rot="5400000">
              <a:off x="7912688" y="3138047"/>
              <a:ext cx="329882" cy="396041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269"/>
            <p:cNvCxnSpPr>
              <a:stCxn id="25" idx="2"/>
              <a:endCxn id="16" idx="0"/>
            </p:cNvCxnSpPr>
            <p:nvPr/>
          </p:nvCxnSpPr>
          <p:spPr>
            <a:xfrm rot="16200000" flipH="1">
              <a:off x="8308345" y="3138429"/>
              <a:ext cx="330650" cy="396043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7514807" y="3501008"/>
              <a:ext cx="729601" cy="245367"/>
            </a:xfrm>
            <a:prstGeom prst="roundRect">
              <a:avLst/>
            </a:prstGeom>
            <a:solidFill>
              <a:srgbClr val="F6F5F0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100" dirty="0" smtClean="0">
                  <a:solidFill>
                    <a:sysClr val="windowText" lastClr="000000"/>
                  </a:solidFill>
                </a:rPr>
                <a:t>Node X</a:t>
              </a:r>
              <a:endParaRPr lang="en-US" sz="11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306891" y="3501776"/>
              <a:ext cx="729601" cy="245367"/>
            </a:xfrm>
            <a:prstGeom prst="roundRect">
              <a:avLst/>
            </a:prstGeom>
            <a:solidFill>
              <a:srgbClr val="F6F5F0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100" dirty="0" smtClean="0">
                  <a:solidFill>
                    <a:sysClr val="windowText" lastClr="000000"/>
                  </a:solidFill>
                </a:rPr>
                <a:t>Node Y</a:t>
              </a:r>
              <a:endParaRPr lang="en-US" sz="11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7" name="Curved Connector 269"/>
            <p:cNvCxnSpPr>
              <a:stCxn id="12" idx="3"/>
              <a:endCxn id="25" idx="1"/>
            </p:cNvCxnSpPr>
            <p:nvPr/>
          </p:nvCxnSpPr>
          <p:spPr>
            <a:xfrm>
              <a:off x="6814831" y="1191865"/>
              <a:ext cx="1023543" cy="166406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125" y="5786908"/>
              <a:ext cx="430183" cy="37518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823" y="3803240"/>
              <a:ext cx="430183" cy="37518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62293" y="3789808"/>
              <a:ext cx="430183" cy="375183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3815326" y="4797152"/>
              <a:ext cx="648071" cy="2880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900" b="1" dirty="0" smtClean="0">
                  <a:solidFill>
                    <a:schemeClr val="tx1"/>
                  </a:solidFill>
                </a:rPr>
                <a:t>TX Signal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Elbow Connector 10"/>
            <p:cNvCxnSpPr>
              <a:stCxn id="21" idx="2"/>
            </p:cNvCxnSpPr>
            <p:nvPr/>
          </p:nvCxnSpPr>
          <p:spPr>
            <a:xfrm>
              <a:off x="4139362" y="5085184"/>
              <a:ext cx="0" cy="144016"/>
            </a:xfrm>
            <a:prstGeom prst="straightConnector1">
              <a:avLst/>
            </a:prstGeom>
            <a:ln w="1270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 rot="2430020">
              <a:off x="4157051" y="2359550"/>
              <a:ext cx="1577880" cy="1183116"/>
              <a:chOff x="5376283" y="3867832"/>
              <a:chExt cx="1580207" cy="1548407"/>
            </a:xfrm>
          </p:grpSpPr>
          <p:sp>
            <p:nvSpPr>
              <p:cNvPr id="62" name="Arc 61"/>
              <p:cNvSpPr/>
              <p:nvPr/>
            </p:nvSpPr>
            <p:spPr>
              <a:xfrm flipH="1" flipV="1">
                <a:off x="5376283" y="3960983"/>
                <a:ext cx="1561979" cy="1455256"/>
              </a:xfrm>
              <a:prstGeom prst="arc">
                <a:avLst>
                  <a:gd name="adj1" fmla="val 9399658"/>
                  <a:gd name="adj2" fmla="val 5939415"/>
                </a:avLst>
              </a:prstGeom>
              <a:ln w="28575">
                <a:solidFill>
                  <a:srgbClr val="00B050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rot="1173896">
                <a:off x="6166151" y="3867832"/>
                <a:ext cx="790339" cy="362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1000" b="1" dirty="0" smtClean="0">
                    <a:solidFill>
                      <a:srgbClr val="00B050"/>
                    </a:solidFill>
                  </a:rPr>
                  <a:t>Module B</a:t>
                </a:r>
                <a:endParaRPr lang="en-US" sz="1000" b="1" dirty="0">
                  <a:solidFill>
                    <a:srgbClr val="00B050"/>
                  </a:solidFill>
                </a:endParaRPr>
              </a:p>
            </p:txBody>
          </p:sp>
        </p:grpSp>
        <p:cxnSp>
          <p:nvCxnSpPr>
            <p:cNvPr id="24" name="Elbow Connector 10"/>
            <p:cNvCxnSpPr>
              <a:stCxn id="18" idx="1"/>
              <a:endCxn id="61" idx="3"/>
            </p:cNvCxnSpPr>
            <p:nvPr/>
          </p:nvCxnSpPr>
          <p:spPr>
            <a:xfrm rot="10800000">
              <a:off x="5794615" y="5553232"/>
              <a:ext cx="2005511" cy="421268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7838374" y="2540730"/>
              <a:ext cx="874550" cy="630396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100" dirty="0">
                  <a:solidFill>
                    <a:sysClr val="windowText" lastClr="000000"/>
                  </a:solidFill>
                </a:rPr>
                <a:t>Testbed Server</a:t>
              </a:r>
              <a:endParaRPr lang="en-US" sz="11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707904" y="5229200"/>
              <a:ext cx="2195654" cy="974125"/>
              <a:chOff x="5134846" y="4293104"/>
              <a:chExt cx="2195654" cy="974125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5838145" y="4989971"/>
                <a:ext cx="778345" cy="277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1000" b="1" dirty="0" smtClean="0">
                    <a:solidFill>
                      <a:srgbClr val="00B050"/>
                    </a:solidFill>
                  </a:rPr>
                  <a:t>Module E</a:t>
                </a:r>
                <a:endParaRPr lang="en-US" sz="1000" b="1" dirty="0"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5134846" y="4293104"/>
                <a:ext cx="2195654" cy="847145"/>
                <a:chOff x="5134846" y="4293104"/>
                <a:chExt cx="2195654" cy="847145"/>
              </a:xfrm>
            </p:grpSpPr>
            <p:sp>
              <p:nvSpPr>
                <p:cNvPr id="60" name="Arc 59"/>
                <p:cNvSpPr/>
                <p:nvPr/>
              </p:nvSpPr>
              <p:spPr>
                <a:xfrm flipH="1" flipV="1">
                  <a:off x="5134846" y="4695825"/>
                  <a:ext cx="2195654" cy="444424"/>
                </a:xfrm>
                <a:prstGeom prst="arc">
                  <a:avLst>
                    <a:gd name="adj1" fmla="val 19826693"/>
                    <a:gd name="adj2" fmla="val 13301350"/>
                  </a:avLst>
                </a:prstGeom>
                <a:ln w="28575">
                  <a:solidFill>
                    <a:srgbClr val="00B050"/>
                  </a:solidFill>
                  <a:prstDash val="sysDash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ounded Rectangle 60"/>
                <p:cNvSpPr/>
                <p:nvPr/>
              </p:nvSpPr>
              <p:spPr>
                <a:xfrm>
                  <a:off x="5239604" y="4293104"/>
                  <a:ext cx="1981952" cy="64806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a-DK" sz="1100" b="1" dirty="0" smtClean="0">
                      <a:solidFill>
                        <a:sysClr val="windowText" lastClr="000000"/>
                      </a:solidFill>
                    </a:rPr>
                    <a:t>UHD Communication</a:t>
                  </a:r>
                  <a:endParaRPr lang="en-US" sz="1100" b="1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27" name="Rounded Rectangle 26"/>
            <p:cNvSpPr/>
            <p:nvPr/>
          </p:nvSpPr>
          <p:spPr>
            <a:xfrm>
              <a:off x="4148510" y="3779550"/>
              <a:ext cx="648071" cy="2880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900" b="1" dirty="0" smtClean="0">
                  <a:solidFill>
                    <a:schemeClr val="tx1"/>
                  </a:solidFill>
                </a:rPr>
                <a:t>Valid Rx Samples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Elbow Connector 10"/>
            <p:cNvCxnSpPr>
              <a:endCxn id="27" idx="2"/>
            </p:cNvCxnSpPr>
            <p:nvPr/>
          </p:nvCxnSpPr>
          <p:spPr>
            <a:xfrm flipH="1" flipV="1">
              <a:off x="4472546" y="4067582"/>
              <a:ext cx="380" cy="134525"/>
            </a:xfrm>
            <a:prstGeom prst="straightConnector1">
              <a:avLst/>
            </a:prstGeom>
            <a:ln w="1270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10"/>
            <p:cNvCxnSpPr>
              <a:stCxn id="7" idx="0"/>
            </p:cNvCxnSpPr>
            <p:nvPr/>
          </p:nvCxnSpPr>
          <p:spPr>
            <a:xfrm flipV="1">
              <a:off x="5344473" y="4634155"/>
              <a:ext cx="0" cy="151606"/>
            </a:xfrm>
            <a:prstGeom prst="straightConnector1">
              <a:avLst/>
            </a:prstGeom>
            <a:ln w="1270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ounded Rectangle 29"/>
            <p:cNvSpPr/>
            <p:nvPr/>
          </p:nvSpPr>
          <p:spPr>
            <a:xfrm>
              <a:off x="3815327" y="3212976"/>
              <a:ext cx="1314439" cy="43204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100" b="1" dirty="0" smtClean="0">
                  <a:solidFill>
                    <a:sysClr val="windowText" lastClr="000000"/>
                  </a:solidFill>
                </a:rPr>
                <a:t>Sensing Component</a:t>
              </a:r>
              <a:endParaRPr lang="en-US" sz="1100" b="1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31" name="Elbow Connector 10"/>
            <p:cNvCxnSpPr>
              <a:stCxn id="32" idx="0"/>
              <a:endCxn id="34" idx="2"/>
            </p:cNvCxnSpPr>
            <p:nvPr/>
          </p:nvCxnSpPr>
          <p:spPr>
            <a:xfrm flipV="1">
              <a:off x="4472926" y="2655646"/>
              <a:ext cx="1" cy="141142"/>
            </a:xfrm>
            <a:prstGeom prst="straightConnector1">
              <a:avLst/>
            </a:prstGeom>
            <a:ln w="1270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/>
            <p:cNvSpPr/>
            <p:nvPr/>
          </p:nvSpPr>
          <p:spPr>
            <a:xfrm>
              <a:off x="4148890" y="2796788"/>
              <a:ext cx="648071" cy="2880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900" b="1" dirty="0" smtClean="0">
                  <a:solidFill>
                    <a:schemeClr val="tx1"/>
                  </a:solidFill>
                </a:rPr>
                <a:t>SensingObject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Elbow Connector 10"/>
            <p:cNvCxnSpPr>
              <a:endCxn id="32" idx="2"/>
            </p:cNvCxnSpPr>
            <p:nvPr/>
          </p:nvCxnSpPr>
          <p:spPr>
            <a:xfrm flipV="1">
              <a:off x="4472166" y="3084820"/>
              <a:ext cx="760" cy="134525"/>
            </a:xfrm>
            <a:prstGeom prst="straightConnector1">
              <a:avLst/>
            </a:prstGeom>
            <a:ln w="1270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/>
            <p:cNvSpPr/>
            <p:nvPr/>
          </p:nvSpPr>
          <p:spPr>
            <a:xfrm>
              <a:off x="3816087" y="2223598"/>
              <a:ext cx="1313679" cy="43204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100" b="1" dirty="0" smtClean="0">
                  <a:solidFill>
                    <a:sysClr val="windowText" lastClr="000000"/>
                  </a:solidFill>
                </a:rPr>
                <a:t>Time Division Sensing</a:t>
              </a:r>
              <a:endParaRPr lang="en-US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946929" y="1680664"/>
              <a:ext cx="1050474" cy="3600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900" b="1" dirty="0" smtClean="0">
                  <a:solidFill>
                    <a:schemeClr val="tx1"/>
                  </a:solidFill>
                </a:rPr>
                <a:t>DataEvent &lt;SensingObject&gt;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Elbow Connector 10"/>
            <p:cNvCxnSpPr>
              <a:stCxn id="49" idx="0"/>
              <a:endCxn id="12" idx="1"/>
            </p:cNvCxnSpPr>
            <p:nvPr/>
          </p:nvCxnSpPr>
          <p:spPr>
            <a:xfrm rot="5400000" flipH="1" flipV="1">
              <a:off x="4177854" y="-395672"/>
              <a:ext cx="277000" cy="3452075"/>
            </a:xfrm>
            <a:prstGeom prst="bentConnector2">
              <a:avLst/>
            </a:prstGeom>
            <a:ln w="1270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10"/>
            <p:cNvCxnSpPr>
              <a:stCxn id="35" idx="1"/>
              <a:endCxn id="49" idx="3"/>
            </p:cNvCxnSpPr>
            <p:nvPr/>
          </p:nvCxnSpPr>
          <p:spPr>
            <a:xfrm rot="10800000" flipV="1">
              <a:off x="3515925" y="1860683"/>
              <a:ext cx="431005" cy="416159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10"/>
            <p:cNvCxnSpPr>
              <a:stCxn id="47" idx="2"/>
            </p:cNvCxnSpPr>
            <p:nvPr/>
          </p:nvCxnSpPr>
          <p:spPr>
            <a:xfrm rot="16200000" flipH="1">
              <a:off x="2787765" y="4694868"/>
              <a:ext cx="415021" cy="1627700"/>
            </a:xfrm>
            <a:prstGeom prst="bentConnector2">
              <a:avLst/>
            </a:prstGeom>
            <a:ln w="1270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2453091" y="4077072"/>
              <a:ext cx="462725" cy="2880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900" b="1" dirty="0" smtClean="0">
                  <a:solidFill>
                    <a:schemeClr val="tx1"/>
                  </a:solidFill>
                </a:rPr>
                <a:t>StartTime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Elbow Connector 10"/>
            <p:cNvCxnSpPr>
              <a:endCxn id="39" idx="0"/>
            </p:cNvCxnSpPr>
            <p:nvPr/>
          </p:nvCxnSpPr>
          <p:spPr>
            <a:xfrm>
              <a:off x="2684454" y="1947932"/>
              <a:ext cx="0" cy="2129140"/>
            </a:xfrm>
            <a:prstGeom prst="straightConnector1">
              <a:avLst/>
            </a:prstGeom>
            <a:ln w="1270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10"/>
            <p:cNvCxnSpPr>
              <a:stCxn id="39" idx="2"/>
              <a:endCxn id="61" idx="1"/>
            </p:cNvCxnSpPr>
            <p:nvPr/>
          </p:nvCxnSpPr>
          <p:spPr>
            <a:xfrm rot="16200000" flipH="1">
              <a:off x="2654494" y="4395064"/>
              <a:ext cx="1188128" cy="1128208"/>
            </a:xfrm>
            <a:prstGeom prst="bentConnector2">
              <a:avLst/>
            </a:prstGeom>
            <a:ln w="1270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ounded Rectangle 41"/>
            <p:cNvSpPr/>
            <p:nvPr/>
          </p:nvSpPr>
          <p:spPr>
            <a:xfrm>
              <a:off x="2867852" y="4771826"/>
              <a:ext cx="648071" cy="38687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900" b="1" dirty="0" smtClean="0">
                  <a:solidFill>
                    <a:schemeClr val="tx1"/>
                  </a:solidFill>
                </a:rPr>
                <a:t>TDD Vector Buffer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Elbow Connector 10"/>
            <p:cNvCxnSpPr>
              <a:endCxn id="42" idx="0"/>
            </p:cNvCxnSpPr>
            <p:nvPr/>
          </p:nvCxnSpPr>
          <p:spPr>
            <a:xfrm>
              <a:off x="3191888" y="3084820"/>
              <a:ext cx="0" cy="1687006"/>
            </a:xfrm>
            <a:prstGeom prst="straightConnector1">
              <a:avLst/>
            </a:prstGeom>
            <a:ln w="1270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10"/>
            <p:cNvCxnSpPr>
              <a:stCxn id="42" idx="2"/>
            </p:cNvCxnSpPr>
            <p:nvPr/>
          </p:nvCxnSpPr>
          <p:spPr>
            <a:xfrm rot="16200000" flipH="1">
              <a:off x="3391222" y="4959366"/>
              <a:ext cx="222108" cy="620776"/>
            </a:xfrm>
            <a:prstGeom prst="bentConnector2">
              <a:avLst/>
            </a:prstGeom>
            <a:ln w="1270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5314942" y="4089085"/>
              <a:ext cx="1253965" cy="740584"/>
              <a:chOff x="2436814" y="4712768"/>
              <a:chExt cx="1253965" cy="511853"/>
            </a:xfrm>
          </p:grpSpPr>
          <p:sp>
            <p:nvSpPr>
              <p:cNvPr id="56" name="Arc 55"/>
              <p:cNvSpPr/>
              <p:nvPr/>
            </p:nvSpPr>
            <p:spPr>
              <a:xfrm flipH="1" flipV="1">
                <a:off x="2436814" y="4712768"/>
                <a:ext cx="1155375" cy="444424"/>
              </a:xfrm>
              <a:prstGeom prst="arc">
                <a:avLst>
                  <a:gd name="adj1" fmla="val 16759396"/>
                  <a:gd name="adj2" fmla="val 11703539"/>
                </a:avLst>
              </a:prstGeom>
              <a:ln w="28575">
                <a:solidFill>
                  <a:srgbClr val="00B050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 rot="20307370">
                <a:off x="2892578" y="5032995"/>
                <a:ext cx="798201" cy="191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1000" b="1" dirty="0" smtClean="0">
                    <a:solidFill>
                      <a:srgbClr val="00B050"/>
                    </a:solidFill>
                  </a:rPr>
                  <a:t>Module D</a:t>
                </a:r>
                <a:endParaRPr lang="en-US" sz="1000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46" name="Rounded Rectangle 45"/>
            <p:cNvSpPr/>
            <p:nvPr/>
          </p:nvSpPr>
          <p:spPr>
            <a:xfrm>
              <a:off x="3815327" y="4202107"/>
              <a:ext cx="1979288" cy="43204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100" b="1" dirty="0" smtClean="0">
                  <a:solidFill>
                    <a:sysClr val="windowText" lastClr="000000"/>
                  </a:solidFill>
                </a:rPr>
                <a:t>Data Selector</a:t>
              </a:r>
              <a:endParaRPr lang="en-US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1737350" y="4980001"/>
              <a:ext cx="888150" cy="32120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900" b="1" dirty="0" smtClean="0">
                  <a:solidFill>
                    <a:schemeClr val="tx1"/>
                  </a:solidFill>
                </a:rPr>
                <a:t>Configuration (Frequency)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Elbow Connector 10"/>
            <p:cNvCxnSpPr>
              <a:endCxn id="47" idx="0"/>
            </p:cNvCxnSpPr>
            <p:nvPr/>
          </p:nvCxnSpPr>
          <p:spPr>
            <a:xfrm>
              <a:off x="2181425" y="3080146"/>
              <a:ext cx="0" cy="1899855"/>
            </a:xfrm>
            <a:prstGeom prst="straightConnector1">
              <a:avLst/>
            </a:prstGeom>
            <a:ln w="1270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/>
            <p:cNvSpPr/>
            <p:nvPr/>
          </p:nvSpPr>
          <p:spPr>
            <a:xfrm>
              <a:off x="1664708" y="1468865"/>
              <a:ext cx="1851216" cy="161595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100" b="1" dirty="0" smtClean="0">
                  <a:solidFill>
                    <a:sysClr val="windowText" lastClr="000000"/>
                  </a:solidFill>
                </a:rPr>
                <a:t>TDD Frequency Switch Controller</a:t>
              </a:r>
              <a:endParaRPr lang="en-US" sz="1100" b="1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50" name="Elbow Connector 10"/>
            <p:cNvCxnSpPr>
              <a:stCxn id="49" idx="1"/>
              <a:endCxn id="51" idx="3"/>
            </p:cNvCxnSpPr>
            <p:nvPr/>
          </p:nvCxnSpPr>
          <p:spPr>
            <a:xfrm flipH="1" flipV="1">
              <a:off x="1499710" y="2276842"/>
              <a:ext cx="164998" cy="1"/>
            </a:xfrm>
            <a:prstGeom prst="straightConnector1">
              <a:avLst/>
            </a:prstGeom>
            <a:ln w="1270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ounded Rectangle 50"/>
            <p:cNvSpPr/>
            <p:nvPr/>
          </p:nvSpPr>
          <p:spPr>
            <a:xfrm>
              <a:off x="611560" y="2116238"/>
              <a:ext cx="888150" cy="32120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900" b="1" dirty="0" smtClean="0">
                  <a:solidFill>
                    <a:schemeClr val="tx1"/>
                  </a:solidFill>
                </a:rPr>
                <a:t>AllFreqDone</a:t>
              </a:r>
            </a:p>
            <a:p>
              <a:pPr algn="ctr"/>
              <a:r>
                <a:rPr lang="da-DK" sz="900" b="1" dirty="0" smtClean="0">
                  <a:solidFill>
                    <a:schemeClr val="tx1"/>
                  </a:solidFill>
                </a:rPr>
                <a:t>Event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11560" y="2667010"/>
              <a:ext cx="1260140" cy="2071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sz="1100" b="1" dirty="0" smtClean="0">
                  <a:solidFill>
                    <a:schemeClr val="tx1"/>
                  </a:solidFill>
                </a:rPr>
                <a:t>SetSTartTime()</a:t>
              </a:r>
              <a:endParaRPr lang="it-IT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067944" y="980728"/>
              <a:ext cx="993148" cy="277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00" b="1" dirty="0" smtClean="0"/>
                <a:t>SendLogData</a:t>
              </a:r>
              <a:endParaRPr lang="it-IT" sz="10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05669" y="3789040"/>
              <a:ext cx="765709" cy="277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00" i="1" dirty="0" smtClean="0"/>
                <a:t>itpp::cvec</a:t>
              </a:r>
              <a:endParaRPr lang="it-IT" sz="1000" i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71173" y="4809915"/>
              <a:ext cx="951631" cy="277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00" i="1" dirty="0" smtClean="0"/>
                <a:t>Tts&lt;int16_t&gt;</a:t>
              </a:r>
              <a:endParaRPr lang="it-IT" sz="1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59865582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ACCS Performance results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5859441" y="192065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it-IT" sz="24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975524"/>
              </p:ext>
            </p:extLst>
          </p:nvPr>
        </p:nvGraphicFramePr>
        <p:xfrm>
          <a:off x="5060515" y="2126117"/>
          <a:ext cx="3979966" cy="3388735"/>
        </p:xfrm>
        <a:graphic>
          <a:graphicData uri="http://schemas.openxmlformats.org/drawingml/2006/table">
            <a:tbl>
              <a:tblPr firstRow="1" firstCol="1" bandRow="1"/>
              <a:tblGrid>
                <a:gridCol w="795993"/>
                <a:gridCol w="970177"/>
                <a:gridCol w="737932"/>
                <a:gridCol w="737932"/>
                <a:gridCol w="737932"/>
              </a:tblGrid>
              <a:tr h="339805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b="1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Scheme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b="1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Scenario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1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Outage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1" spc="-5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Avg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1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Peak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42"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b="1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Reuse 1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NJV12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6.6%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29.7%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60.8%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073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Dual Stripe 20% DR*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5%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60%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100%</a:t>
                      </a:r>
                      <a:endParaRPr lang="it-IT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73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Dual Stripe 80% DR*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0.9%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21%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64%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4842"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b="1" spc="-5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ACCS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NJV12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18%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33.3%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65.8%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073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Dual Stripe 20% DR*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19%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66%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100%</a:t>
                      </a:r>
                      <a:endParaRPr lang="it-IT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073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Dual Stripe 80% DR*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12%</a:t>
                      </a:r>
                      <a:endParaRPr lang="it-IT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30%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59%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4842"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400" b="1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G-ACCS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NJV12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15.1%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33.3%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79.4%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073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Dual Stripe 20% DR*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17%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70%</a:t>
                      </a:r>
                      <a:endParaRPr lang="it-IT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100%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073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Dual Stripe 80% DR*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6%</a:t>
                      </a:r>
                      <a:endParaRPr lang="it-IT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32%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200" b="0" spc="-5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72%</a:t>
                      </a:r>
                      <a:endParaRPr lang="it-IT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667" marR="101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112671" y="6161454"/>
            <a:ext cx="49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800" dirty="0" smtClean="0"/>
              <a:t>* from: L. G. U. Garcia, I. Z. </a:t>
            </a:r>
            <a:r>
              <a:rPr lang="it-IT" sz="800" dirty="0" err="1" smtClean="0"/>
              <a:t>Kovács</a:t>
            </a:r>
            <a:r>
              <a:rPr lang="it-IT" sz="800" dirty="0" smtClean="0"/>
              <a:t>, K. I. Pedersen, G. W. O. Costa and P. E. Mogensen, "</a:t>
            </a:r>
            <a:r>
              <a:rPr lang="it-IT" sz="800" dirty="0" err="1" smtClean="0"/>
              <a:t>Autonomous</a:t>
            </a:r>
            <a:r>
              <a:rPr lang="it-IT" sz="800" dirty="0" smtClean="0"/>
              <a:t> Component Carrier </a:t>
            </a:r>
            <a:r>
              <a:rPr lang="it-IT" sz="800" dirty="0" err="1" smtClean="0"/>
              <a:t>Selection</a:t>
            </a:r>
            <a:r>
              <a:rPr lang="it-IT" sz="800" dirty="0" smtClean="0"/>
              <a:t> for 4G Femtocells - A </a:t>
            </a:r>
            <a:r>
              <a:rPr lang="it-IT" sz="800" dirty="0" err="1" smtClean="0"/>
              <a:t>Fresh</a:t>
            </a:r>
            <a:r>
              <a:rPr lang="it-IT" sz="800" dirty="0" smtClean="0"/>
              <a:t> Look </a:t>
            </a:r>
            <a:r>
              <a:rPr lang="it-IT" sz="800" dirty="0" err="1" smtClean="0"/>
              <a:t>at</a:t>
            </a:r>
            <a:r>
              <a:rPr lang="it-IT" sz="800" dirty="0" smtClean="0"/>
              <a:t> an </a:t>
            </a:r>
            <a:r>
              <a:rPr lang="it-IT" sz="800" dirty="0" err="1" smtClean="0"/>
              <a:t>Old</a:t>
            </a:r>
            <a:r>
              <a:rPr lang="it-IT" sz="800" dirty="0" smtClean="0"/>
              <a:t> </a:t>
            </a:r>
            <a:r>
              <a:rPr lang="it-IT" sz="800" dirty="0" err="1" smtClean="0"/>
              <a:t>Problem</a:t>
            </a:r>
            <a:r>
              <a:rPr lang="it-IT" sz="800" dirty="0" smtClean="0"/>
              <a:t>," IEEE Journal on </a:t>
            </a:r>
            <a:r>
              <a:rPr lang="it-IT" sz="800" dirty="0" err="1" smtClean="0"/>
              <a:t>Selected</a:t>
            </a:r>
            <a:r>
              <a:rPr lang="it-IT" sz="800" dirty="0" smtClean="0"/>
              <a:t> </a:t>
            </a:r>
            <a:r>
              <a:rPr lang="it-IT" sz="800" dirty="0" err="1" smtClean="0"/>
              <a:t>Areas</a:t>
            </a:r>
            <a:r>
              <a:rPr lang="it-IT" sz="800" dirty="0" smtClean="0"/>
              <a:t> in Communications, vol. 30, no. 3, pp. 525-537, April 2012. </a:t>
            </a:r>
            <a:endParaRPr lang="it-IT" sz="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5032" y="1162325"/>
            <a:ext cx="10972800" cy="491633"/>
          </a:xfrm>
        </p:spPr>
        <p:txBody>
          <a:bodyPr/>
          <a:lstStyle/>
          <a:p>
            <a:r>
              <a:rPr lang="da-DK" dirty="0" smtClean="0"/>
              <a:t>Comparing to reference studies in the 3GPP dual stripe scenario</a:t>
            </a:r>
            <a:endParaRPr lang="da-DK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5546680" y="1809913"/>
            <a:ext cx="3495675" cy="419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da-DK" sz="1600" dirty="0" smtClean="0">
                <a:solidFill>
                  <a:srgbClr val="02344A"/>
                </a:solidFill>
              </a:rPr>
              <a:t>Normalized cell throughput results</a:t>
            </a:r>
            <a:endParaRPr lang="it-IT" sz="1600" dirty="0" smtClean="0">
              <a:solidFill>
                <a:srgbClr val="02344A"/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 r="8024"/>
          <a:stretch/>
        </p:blipFill>
        <p:spPr bwMode="auto">
          <a:xfrm>
            <a:off x="0" y="1809913"/>
            <a:ext cx="4935254" cy="4027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0010142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Outline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Distributed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</a:rPr>
              <a:t>algorithms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 for 5G: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 for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</a:rPr>
              <a:t>experimental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</a:rPr>
              <a:t>PoC</a:t>
            </a:r>
            <a:endParaRPr lang="it-IT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Inter-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</a:rPr>
              <a:t>cell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</a:rPr>
              <a:t>interference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bg1">
                    <a:lumMod val="65000"/>
                  </a:schemeClr>
                </a:solidFill>
              </a:rPr>
              <a:t>coordination</a:t>
            </a:r>
            <a:endParaRPr lang="it-IT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Live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</a:rPr>
              <a:t>execution</a:t>
            </a:r>
            <a:endParaRPr lang="it-IT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Offline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</a:rPr>
              <a:t>execution</a:t>
            </a:r>
            <a:endParaRPr lang="it-IT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it-IT" dirty="0">
                <a:solidFill>
                  <a:schemeClr val="tx1"/>
                </a:solidFill>
              </a:rPr>
              <a:t>Distributed </a:t>
            </a:r>
            <a:r>
              <a:rPr lang="it-IT" dirty="0" err="1">
                <a:solidFill>
                  <a:schemeClr val="tx1"/>
                </a:solidFill>
              </a:rPr>
              <a:t>synchronization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99015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Distributed Synchronization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Time/frequency synchronization among neighbor APs is an important enabler of advanced features such as interference coordination/ suppression.</a:t>
            </a:r>
          </a:p>
          <a:p>
            <a:r>
              <a:rPr lang="it-IT" dirty="0" smtClean="0"/>
              <a:t>We developed </a:t>
            </a:r>
            <a:r>
              <a:rPr lang="it-IT" b="1" dirty="0" smtClean="0"/>
              <a:t>distributed synchronization algorithms </a:t>
            </a:r>
            <a:r>
              <a:rPr lang="it-IT" dirty="0" smtClean="0"/>
              <a:t>based on exchange of beacon messages among neighbor nodes.</a:t>
            </a:r>
          </a:p>
          <a:p>
            <a:r>
              <a:rPr lang="it-IT" dirty="0" smtClean="0"/>
              <a:t>Upon reception of a beacon, the AP updates its local clock according to a predefined criterion.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58"/>
                    </a14:imgEffect>
                    <a14:imgEffect>
                      <a14:saturation sat="66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1208" y="4496999"/>
            <a:ext cx="394870" cy="424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58"/>
                    </a14:imgEffect>
                    <a14:imgEffect>
                      <a14:saturation sat="66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3230" y="3722635"/>
            <a:ext cx="394870" cy="424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58"/>
                    </a14:imgEffect>
                    <a14:imgEffect>
                      <a14:saturation sat="66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6797" y="5699735"/>
            <a:ext cx="394870" cy="424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58"/>
                    </a14:imgEffect>
                    <a14:imgEffect>
                      <a14:saturation sat="66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3629" y="4328124"/>
            <a:ext cx="394870" cy="42459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858100" y="4083212"/>
            <a:ext cx="762430" cy="42701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34317" y="4878167"/>
            <a:ext cx="449391" cy="74416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20813" y="4692812"/>
            <a:ext cx="1475003" cy="3983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052119" y="4831500"/>
            <a:ext cx="704335" cy="914399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689224" y="4272682"/>
            <a:ext cx="78690" cy="126315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096099" y="4139521"/>
            <a:ext cx="387609" cy="35558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955060" y="4090092"/>
            <a:ext cx="243428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115698" y="3571108"/>
            <a:ext cx="135924" cy="5189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971533" y="4786200"/>
            <a:ext cx="243428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41096" y="4267216"/>
            <a:ext cx="135924" cy="5189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971535" y="6182505"/>
            <a:ext cx="243428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096019" y="5663521"/>
            <a:ext cx="135924" cy="5189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971535" y="5490520"/>
            <a:ext cx="243428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750023" y="4971536"/>
            <a:ext cx="135924" cy="5189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TextBox 33"/>
          <p:cNvSpPr txBox="1"/>
          <p:nvPr/>
        </p:nvSpPr>
        <p:spPr>
          <a:xfrm>
            <a:off x="6907427" y="4065374"/>
            <a:ext cx="4299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/>
              <a:t>time</a:t>
            </a:r>
            <a:endParaRPr lang="it-IT" sz="1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919784" y="4782080"/>
            <a:ext cx="4235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time</a:t>
            </a:r>
            <a:endParaRPr lang="it-IT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6919784" y="5474072"/>
            <a:ext cx="4235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time</a:t>
            </a:r>
            <a:endParaRPr lang="it-IT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6907427" y="6153707"/>
            <a:ext cx="4235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time</a:t>
            </a:r>
            <a:endParaRPr lang="it-IT" sz="1000" dirty="0"/>
          </a:p>
        </p:txBody>
      </p:sp>
      <p:cxnSp>
        <p:nvCxnSpPr>
          <p:cNvPr id="40" name="Straight Connector 39"/>
          <p:cNvCxnSpPr>
            <a:stCxn id="27" idx="1"/>
          </p:cNvCxnSpPr>
          <p:nvPr/>
        </p:nvCxnSpPr>
        <p:spPr>
          <a:xfrm flipH="1">
            <a:off x="5115697" y="3830600"/>
            <a:ext cx="1" cy="265669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424616" y="4291925"/>
            <a:ext cx="4126" cy="214594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3" idx="1"/>
          </p:cNvCxnSpPr>
          <p:nvPr/>
        </p:nvCxnSpPr>
        <p:spPr>
          <a:xfrm>
            <a:off x="5750023" y="5231028"/>
            <a:ext cx="8224" cy="119448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079524" y="5898299"/>
            <a:ext cx="4136" cy="4777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115697" y="6339017"/>
            <a:ext cx="29656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441095" y="6343133"/>
            <a:ext cx="29656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762377" y="6355490"/>
            <a:ext cx="29656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695570" y="370702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  <p:sp>
        <p:nvSpPr>
          <p:cNvPr id="64" name="TextBox 63"/>
          <p:cNvSpPr txBox="1"/>
          <p:nvPr/>
        </p:nvSpPr>
        <p:spPr>
          <a:xfrm>
            <a:off x="4687329" y="441548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</a:t>
            </a:r>
            <a:endParaRPr lang="it-IT" dirty="0"/>
          </a:p>
        </p:txBody>
      </p:sp>
      <p:sp>
        <p:nvSpPr>
          <p:cNvPr id="65" name="TextBox 64"/>
          <p:cNvSpPr txBox="1"/>
          <p:nvPr/>
        </p:nvSpPr>
        <p:spPr>
          <a:xfrm>
            <a:off x="4695567" y="507863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</a:t>
            </a:r>
            <a:endParaRPr lang="it-IT" dirty="0"/>
          </a:p>
        </p:txBody>
      </p:sp>
      <p:sp>
        <p:nvSpPr>
          <p:cNvPr id="66" name="TextBox 65"/>
          <p:cNvSpPr txBox="1"/>
          <p:nvPr/>
        </p:nvSpPr>
        <p:spPr>
          <a:xfrm>
            <a:off x="4732637" y="575825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</a:t>
            </a:r>
            <a:endParaRPr lang="it-IT" dirty="0"/>
          </a:p>
        </p:txBody>
      </p:sp>
      <p:sp>
        <p:nvSpPr>
          <p:cNvPr id="67" name="TextBox 66"/>
          <p:cNvSpPr txBox="1"/>
          <p:nvPr/>
        </p:nvSpPr>
        <p:spPr>
          <a:xfrm>
            <a:off x="2150076" y="379352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  <p:sp>
        <p:nvSpPr>
          <p:cNvPr id="68" name="TextBox 67"/>
          <p:cNvSpPr txBox="1"/>
          <p:nvPr/>
        </p:nvSpPr>
        <p:spPr>
          <a:xfrm>
            <a:off x="3822364" y="476147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</a:t>
            </a:r>
            <a:endParaRPr lang="it-IT" dirty="0"/>
          </a:p>
        </p:txBody>
      </p:sp>
      <p:sp>
        <p:nvSpPr>
          <p:cNvPr id="69" name="TextBox 68"/>
          <p:cNvSpPr txBox="1"/>
          <p:nvPr/>
        </p:nvSpPr>
        <p:spPr>
          <a:xfrm>
            <a:off x="1462217" y="482325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</a:t>
            </a:r>
            <a:endParaRPr lang="it-IT" dirty="0"/>
          </a:p>
        </p:txBody>
      </p:sp>
      <p:sp>
        <p:nvSpPr>
          <p:cNvPr id="70" name="TextBox 69"/>
          <p:cNvSpPr txBox="1"/>
          <p:nvPr/>
        </p:nvSpPr>
        <p:spPr>
          <a:xfrm>
            <a:off x="2932670" y="592300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</a:t>
            </a:r>
            <a:endParaRPr lang="it-IT" dirty="0"/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Distributed Synchronization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Focused on </a:t>
            </a:r>
            <a:r>
              <a:rPr lang="it-IT" b="1" dirty="0" smtClean="0"/>
              <a:t>runtime synchronization</a:t>
            </a:r>
            <a:r>
              <a:rPr lang="it-IT" dirty="0" smtClean="0"/>
              <a:t>, i.e. how to maintain time alignment in the network despite of the inaccuracies of the hardware clocks. </a:t>
            </a:r>
          </a:p>
          <a:p>
            <a:pPr>
              <a:defRPr/>
            </a:pPr>
            <a:r>
              <a:rPr lang="da-DK" dirty="0" smtClean="0"/>
              <a:t>The initial synchronization is based on the Network Time Protocol (accuracy at ms level)</a:t>
            </a:r>
          </a:p>
          <a:p>
            <a:pPr marL="300038" lvl="1" indent="0">
              <a:spcBef>
                <a:spcPts val="0"/>
              </a:spcBef>
              <a:buNone/>
              <a:defRPr/>
            </a:pPr>
            <a:r>
              <a:rPr lang="da-DK" dirty="0" smtClean="0">
                <a:sym typeface="Wingdings" panose="05000000000000000000" pitchFamily="2" charset="2"/>
              </a:rPr>
              <a:t>	 beacons are round robin scheduled with ms level accuracy (coarse    	synchronization)</a:t>
            </a:r>
          </a:p>
          <a:p>
            <a:endParaRPr lang="it-IT" b="1" dirty="0"/>
          </a:p>
        </p:txBody>
      </p:sp>
      <p:cxnSp>
        <p:nvCxnSpPr>
          <p:cNvPr id="4" name="Straight Arrow Connector 4"/>
          <p:cNvCxnSpPr>
            <a:cxnSpLocks noChangeShapeType="1"/>
          </p:cNvCxnSpPr>
          <p:nvPr/>
        </p:nvCxnSpPr>
        <p:spPr bwMode="auto">
          <a:xfrm flipV="1">
            <a:off x="377825" y="4467283"/>
            <a:ext cx="8370888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65188" y="3891020"/>
            <a:ext cx="215900" cy="576263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3200" rIns="90000" bIns="43200" anchor="ctr">
            <a:spAutoFit/>
          </a:bodyPr>
          <a:lstStyle/>
          <a:p>
            <a:pPr defTabSz="762000"/>
            <a:endParaRPr lang="it-IT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98675" y="3891020"/>
            <a:ext cx="215900" cy="576263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3200" rIns="90000" bIns="43200" anchor="ctr">
            <a:spAutoFit/>
          </a:bodyPr>
          <a:lstStyle/>
          <a:p>
            <a:pPr defTabSz="762000"/>
            <a:endParaRPr lang="it-IT" altLang="en-US"/>
          </a:p>
        </p:txBody>
      </p:sp>
      <p:cxnSp>
        <p:nvCxnSpPr>
          <p:cNvPr id="7" name="Straight Connector 9"/>
          <p:cNvCxnSpPr>
            <a:cxnSpLocks noChangeShapeType="1"/>
          </p:cNvCxnSpPr>
          <p:nvPr/>
        </p:nvCxnSpPr>
        <p:spPr bwMode="auto">
          <a:xfrm>
            <a:off x="577850" y="4262495"/>
            <a:ext cx="0" cy="2159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" name="Straight Connector 11"/>
          <p:cNvCxnSpPr>
            <a:cxnSpLocks noChangeShapeType="1"/>
          </p:cNvCxnSpPr>
          <p:nvPr/>
        </p:nvCxnSpPr>
        <p:spPr bwMode="auto">
          <a:xfrm>
            <a:off x="1530350" y="4262495"/>
            <a:ext cx="0" cy="2159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2682875" y="3887845"/>
            <a:ext cx="215900" cy="576263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3200" rIns="90000" bIns="43200" anchor="ctr">
            <a:spAutoFit/>
          </a:bodyPr>
          <a:lstStyle/>
          <a:p>
            <a:pPr defTabSz="762000"/>
            <a:endParaRPr lang="it-IT" altLang="en-US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3978275" y="3891020"/>
            <a:ext cx="215900" cy="574675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3200" rIns="90000" bIns="43200" anchor="ctr">
            <a:spAutoFit/>
          </a:bodyPr>
          <a:lstStyle/>
          <a:p>
            <a:pPr defTabSz="762000"/>
            <a:endParaRPr lang="it-IT" altLang="en-US"/>
          </a:p>
        </p:txBody>
      </p:sp>
      <p:cxnSp>
        <p:nvCxnSpPr>
          <p:cNvPr id="11" name="Straight Connector 34"/>
          <p:cNvCxnSpPr>
            <a:cxnSpLocks noChangeShapeType="1"/>
          </p:cNvCxnSpPr>
          <p:nvPr/>
        </p:nvCxnSpPr>
        <p:spPr bwMode="auto">
          <a:xfrm>
            <a:off x="1530350" y="4240270"/>
            <a:ext cx="0" cy="2159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Straight Connector 35"/>
          <p:cNvCxnSpPr>
            <a:cxnSpLocks noChangeShapeType="1"/>
          </p:cNvCxnSpPr>
          <p:nvPr/>
        </p:nvCxnSpPr>
        <p:spPr bwMode="auto">
          <a:xfrm>
            <a:off x="2484438" y="4240270"/>
            <a:ext cx="0" cy="2159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Straight Connector 36"/>
          <p:cNvCxnSpPr>
            <a:cxnSpLocks noChangeShapeType="1"/>
          </p:cNvCxnSpPr>
          <p:nvPr/>
        </p:nvCxnSpPr>
        <p:spPr bwMode="auto">
          <a:xfrm>
            <a:off x="2489200" y="4240270"/>
            <a:ext cx="0" cy="2159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" name="Straight Connector 37"/>
          <p:cNvCxnSpPr>
            <a:cxnSpLocks noChangeShapeType="1"/>
          </p:cNvCxnSpPr>
          <p:nvPr/>
        </p:nvCxnSpPr>
        <p:spPr bwMode="auto">
          <a:xfrm>
            <a:off x="3441700" y="4240270"/>
            <a:ext cx="0" cy="2159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Straight Connector 38"/>
          <p:cNvCxnSpPr>
            <a:cxnSpLocks noChangeShapeType="1"/>
          </p:cNvCxnSpPr>
          <p:nvPr/>
        </p:nvCxnSpPr>
        <p:spPr bwMode="auto">
          <a:xfrm>
            <a:off x="3448050" y="4240270"/>
            <a:ext cx="0" cy="2159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Straight Connector 39"/>
          <p:cNvCxnSpPr>
            <a:cxnSpLocks noChangeShapeType="1"/>
          </p:cNvCxnSpPr>
          <p:nvPr/>
        </p:nvCxnSpPr>
        <p:spPr bwMode="auto">
          <a:xfrm>
            <a:off x="4400550" y="4240270"/>
            <a:ext cx="0" cy="2159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Straight Connector 40"/>
          <p:cNvCxnSpPr>
            <a:cxnSpLocks noChangeShapeType="1"/>
          </p:cNvCxnSpPr>
          <p:nvPr/>
        </p:nvCxnSpPr>
        <p:spPr bwMode="auto">
          <a:xfrm>
            <a:off x="4411663" y="4240270"/>
            <a:ext cx="0" cy="2159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Straight Connector 41"/>
          <p:cNvCxnSpPr>
            <a:cxnSpLocks noChangeShapeType="1"/>
          </p:cNvCxnSpPr>
          <p:nvPr/>
        </p:nvCxnSpPr>
        <p:spPr bwMode="auto">
          <a:xfrm>
            <a:off x="5364163" y="4240270"/>
            <a:ext cx="0" cy="2159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Straight Connector 42"/>
          <p:cNvCxnSpPr>
            <a:cxnSpLocks noChangeShapeType="1"/>
          </p:cNvCxnSpPr>
          <p:nvPr/>
        </p:nvCxnSpPr>
        <p:spPr bwMode="auto">
          <a:xfrm>
            <a:off x="5360988" y="4240270"/>
            <a:ext cx="0" cy="2159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Straight Connector 43"/>
          <p:cNvCxnSpPr>
            <a:cxnSpLocks noChangeShapeType="1"/>
          </p:cNvCxnSpPr>
          <p:nvPr/>
        </p:nvCxnSpPr>
        <p:spPr bwMode="auto">
          <a:xfrm>
            <a:off x="6313488" y="4240270"/>
            <a:ext cx="0" cy="2159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Straight Connector 45"/>
          <p:cNvCxnSpPr>
            <a:cxnSpLocks noChangeShapeType="1"/>
          </p:cNvCxnSpPr>
          <p:nvPr/>
        </p:nvCxnSpPr>
        <p:spPr bwMode="auto">
          <a:xfrm>
            <a:off x="7273925" y="4240270"/>
            <a:ext cx="0" cy="2159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Rectangle 46"/>
          <p:cNvSpPr>
            <a:spLocks noChangeArrowheads="1"/>
          </p:cNvSpPr>
          <p:nvPr/>
        </p:nvSpPr>
        <p:spPr bwMode="auto">
          <a:xfrm>
            <a:off x="4675188" y="3891020"/>
            <a:ext cx="215900" cy="576263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3200" rIns="90000" bIns="43200" anchor="ctr">
            <a:spAutoFit/>
          </a:bodyPr>
          <a:lstStyle/>
          <a:p>
            <a:pPr defTabSz="762000"/>
            <a:endParaRPr lang="it-IT" altLang="en-US"/>
          </a:p>
        </p:txBody>
      </p:sp>
      <p:sp>
        <p:nvSpPr>
          <p:cNvPr id="23" name="Rectangle 47"/>
          <p:cNvSpPr>
            <a:spLocks noChangeArrowheads="1"/>
          </p:cNvSpPr>
          <p:nvPr/>
        </p:nvSpPr>
        <p:spPr bwMode="auto">
          <a:xfrm>
            <a:off x="5895975" y="3891020"/>
            <a:ext cx="215900" cy="576263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3200" rIns="90000" bIns="43200" anchor="ctr">
            <a:spAutoFit/>
          </a:bodyPr>
          <a:lstStyle/>
          <a:p>
            <a:pPr defTabSz="762000"/>
            <a:endParaRPr lang="it-IT" altLang="en-US"/>
          </a:p>
        </p:txBody>
      </p:sp>
      <p:sp>
        <p:nvSpPr>
          <p:cNvPr id="24" name="Rectangle 48"/>
          <p:cNvSpPr>
            <a:spLocks noChangeArrowheads="1"/>
          </p:cNvSpPr>
          <p:nvPr/>
        </p:nvSpPr>
        <p:spPr bwMode="auto">
          <a:xfrm>
            <a:off x="6650038" y="3889433"/>
            <a:ext cx="215900" cy="576262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3200" rIns="90000" bIns="43200" anchor="ctr">
            <a:spAutoFit/>
          </a:bodyPr>
          <a:lstStyle/>
          <a:p>
            <a:pPr defTabSz="762000"/>
            <a:endParaRPr lang="it-IT" altLang="en-US"/>
          </a:p>
        </p:txBody>
      </p:sp>
      <p:sp>
        <p:nvSpPr>
          <p:cNvPr id="25" name="Rectangle 49"/>
          <p:cNvSpPr>
            <a:spLocks noChangeArrowheads="1"/>
          </p:cNvSpPr>
          <p:nvPr/>
        </p:nvSpPr>
        <p:spPr bwMode="auto">
          <a:xfrm>
            <a:off x="7788275" y="3879908"/>
            <a:ext cx="215900" cy="576262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0000" tIns="43200" rIns="90000" bIns="43200" anchor="ctr">
            <a:spAutoFit/>
          </a:bodyPr>
          <a:lstStyle/>
          <a:p>
            <a:pPr defTabSz="762000"/>
            <a:endParaRPr lang="it-IT" altLang="en-US"/>
          </a:p>
        </p:txBody>
      </p:sp>
      <p:cxnSp>
        <p:nvCxnSpPr>
          <p:cNvPr id="26" name="Straight Connector 53"/>
          <p:cNvCxnSpPr>
            <a:cxnSpLocks noChangeShapeType="1"/>
          </p:cNvCxnSpPr>
          <p:nvPr/>
        </p:nvCxnSpPr>
        <p:spPr bwMode="auto">
          <a:xfrm>
            <a:off x="7270750" y="4240270"/>
            <a:ext cx="0" cy="2159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" name="Straight Connector 54"/>
          <p:cNvCxnSpPr>
            <a:cxnSpLocks noChangeShapeType="1"/>
          </p:cNvCxnSpPr>
          <p:nvPr/>
        </p:nvCxnSpPr>
        <p:spPr bwMode="auto">
          <a:xfrm>
            <a:off x="8231188" y="4240270"/>
            <a:ext cx="0" cy="2159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8" name="TextBox 55"/>
          <p:cNvSpPr txBox="1">
            <a:spLocks noChangeArrowheads="1"/>
          </p:cNvSpPr>
          <p:nvPr/>
        </p:nvSpPr>
        <p:spPr bwMode="auto">
          <a:xfrm>
            <a:off x="8283575" y="4456170"/>
            <a:ext cx="447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altLang="en-US" sz="1000" b="1"/>
              <a:t>time</a:t>
            </a:r>
            <a:endParaRPr lang="en-US" altLang="en-US" sz="1000" b="1"/>
          </a:p>
        </p:txBody>
      </p:sp>
      <p:sp>
        <p:nvSpPr>
          <p:cNvPr id="29" name="TextBox 56"/>
          <p:cNvSpPr txBox="1">
            <a:spLocks noChangeArrowheads="1"/>
          </p:cNvSpPr>
          <p:nvPr/>
        </p:nvSpPr>
        <p:spPr bwMode="auto">
          <a:xfrm>
            <a:off x="577850" y="3448108"/>
            <a:ext cx="696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altLang="en-US" sz="1200" b="1"/>
              <a:t>Node 1</a:t>
            </a:r>
            <a:endParaRPr lang="en-US" altLang="en-US" sz="1200" b="1"/>
          </a:p>
        </p:txBody>
      </p:sp>
      <p:sp>
        <p:nvSpPr>
          <p:cNvPr id="30" name="TextBox 57"/>
          <p:cNvSpPr txBox="1">
            <a:spLocks noChangeArrowheads="1"/>
          </p:cNvSpPr>
          <p:nvPr/>
        </p:nvSpPr>
        <p:spPr bwMode="auto">
          <a:xfrm>
            <a:off x="1481138" y="3448108"/>
            <a:ext cx="696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altLang="en-US" sz="1200" b="1"/>
              <a:t>Node 2</a:t>
            </a:r>
            <a:endParaRPr lang="en-US" altLang="en-US" sz="1200" b="1"/>
          </a:p>
        </p:txBody>
      </p:sp>
      <p:sp>
        <p:nvSpPr>
          <p:cNvPr id="31" name="TextBox 58"/>
          <p:cNvSpPr txBox="1">
            <a:spLocks noChangeArrowheads="1"/>
          </p:cNvSpPr>
          <p:nvPr/>
        </p:nvSpPr>
        <p:spPr bwMode="auto">
          <a:xfrm>
            <a:off x="2489200" y="3448108"/>
            <a:ext cx="696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altLang="en-US" sz="1200" b="1"/>
              <a:t>Node 3</a:t>
            </a:r>
            <a:endParaRPr lang="en-US" altLang="en-US" sz="1200" b="1"/>
          </a:p>
        </p:txBody>
      </p:sp>
      <p:sp>
        <p:nvSpPr>
          <p:cNvPr id="32" name="TextBox 59"/>
          <p:cNvSpPr txBox="1">
            <a:spLocks noChangeArrowheads="1"/>
          </p:cNvSpPr>
          <p:nvPr/>
        </p:nvSpPr>
        <p:spPr bwMode="auto">
          <a:xfrm>
            <a:off x="3497263" y="3448108"/>
            <a:ext cx="696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altLang="en-US" sz="1200" b="1"/>
              <a:t>Node 4</a:t>
            </a:r>
            <a:endParaRPr lang="en-US" altLang="en-US" sz="1200" b="1"/>
          </a:p>
        </p:txBody>
      </p:sp>
      <p:sp>
        <p:nvSpPr>
          <p:cNvPr id="33" name="TextBox 60"/>
          <p:cNvSpPr txBox="1">
            <a:spLocks noChangeArrowheads="1"/>
          </p:cNvSpPr>
          <p:nvPr/>
        </p:nvSpPr>
        <p:spPr bwMode="auto">
          <a:xfrm>
            <a:off x="4465638" y="3448108"/>
            <a:ext cx="698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altLang="en-US" sz="1200" b="1"/>
              <a:t>Node 1</a:t>
            </a:r>
            <a:endParaRPr lang="en-US" altLang="en-US" sz="1200" b="1"/>
          </a:p>
        </p:txBody>
      </p:sp>
      <p:sp>
        <p:nvSpPr>
          <p:cNvPr id="34" name="TextBox 61"/>
          <p:cNvSpPr txBox="1">
            <a:spLocks noChangeArrowheads="1"/>
          </p:cNvSpPr>
          <p:nvPr/>
        </p:nvSpPr>
        <p:spPr bwMode="auto">
          <a:xfrm>
            <a:off x="5368925" y="3448108"/>
            <a:ext cx="698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altLang="en-US" sz="1200" b="1"/>
              <a:t>Node 2</a:t>
            </a:r>
            <a:endParaRPr lang="en-US" altLang="en-US" sz="1200" b="1"/>
          </a:p>
        </p:txBody>
      </p:sp>
      <p:sp>
        <p:nvSpPr>
          <p:cNvPr id="35" name="TextBox 62"/>
          <p:cNvSpPr txBox="1">
            <a:spLocks noChangeArrowheads="1"/>
          </p:cNvSpPr>
          <p:nvPr/>
        </p:nvSpPr>
        <p:spPr bwMode="auto">
          <a:xfrm>
            <a:off x="6376988" y="3448108"/>
            <a:ext cx="698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altLang="en-US" sz="1200" b="1"/>
              <a:t>Node 3</a:t>
            </a:r>
            <a:endParaRPr lang="en-US" altLang="en-US" sz="1200" b="1"/>
          </a:p>
        </p:txBody>
      </p:sp>
      <p:sp>
        <p:nvSpPr>
          <p:cNvPr id="36" name="TextBox 63"/>
          <p:cNvSpPr txBox="1">
            <a:spLocks noChangeArrowheads="1"/>
          </p:cNvSpPr>
          <p:nvPr/>
        </p:nvSpPr>
        <p:spPr bwMode="auto">
          <a:xfrm>
            <a:off x="7385050" y="3448108"/>
            <a:ext cx="698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altLang="en-US" sz="1200" b="1"/>
              <a:t>Node 4</a:t>
            </a:r>
            <a:endParaRPr lang="en-US" altLang="en-US" sz="1200" b="1"/>
          </a:p>
        </p:txBody>
      </p:sp>
      <p:cxnSp>
        <p:nvCxnSpPr>
          <p:cNvPr id="37" name="Straight Arrow Connector 65"/>
          <p:cNvCxnSpPr>
            <a:cxnSpLocks noChangeShapeType="1"/>
          </p:cNvCxnSpPr>
          <p:nvPr/>
        </p:nvCxnSpPr>
        <p:spPr bwMode="auto">
          <a:xfrm>
            <a:off x="973138" y="4773670"/>
            <a:ext cx="989012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8" name="Straight Connector 68"/>
          <p:cNvCxnSpPr>
            <a:cxnSpLocks noChangeShapeType="1"/>
          </p:cNvCxnSpPr>
          <p:nvPr/>
        </p:nvCxnSpPr>
        <p:spPr bwMode="auto">
          <a:xfrm>
            <a:off x="973138" y="4467283"/>
            <a:ext cx="0" cy="379412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39" name="Straight Connector 69"/>
          <p:cNvCxnSpPr>
            <a:cxnSpLocks noChangeShapeType="1"/>
          </p:cNvCxnSpPr>
          <p:nvPr/>
        </p:nvCxnSpPr>
        <p:spPr bwMode="auto">
          <a:xfrm>
            <a:off x="1968500" y="4475220"/>
            <a:ext cx="0" cy="37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40" name="Straight Connector 70"/>
          <p:cNvCxnSpPr>
            <a:cxnSpLocks noChangeShapeType="1"/>
          </p:cNvCxnSpPr>
          <p:nvPr/>
        </p:nvCxnSpPr>
        <p:spPr bwMode="auto">
          <a:xfrm>
            <a:off x="2195513" y="4486333"/>
            <a:ext cx="0" cy="377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41" name="TextBox 71"/>
          <p:cNvSpPr txBox="1">
            <a:spLocks noChangeArrowheads="1"/>
          </p:cNvSpPr>
          <p:nvPr/>
        </p:nvSpPr>
        <p:spPr bwMode="auto">
          <a:xfrm>
            <a:off x="757238" y="5062595"/>
            <a:ext cx="10350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altLang="en-US" sz="1000" b="1"/>
              <a:t>expected time</a:t>
            </a:r>
            <a:endParaRPr lang="en-US" altLang="en-US" sz="1000" b="1"/>
          </a:p>
        </p:txBody>
      </p:sp>
      <p:sp>
        <p:nvSpPr>
          <p:cNvPr id="42" name="TextBox 72"/>
          <p:cNvSpPr txBox="1">
            <a:spLocks noChangeArrowheads="1"/>
          </p:cNvSpPr>
          <p:nvPr/>
        </p:nvSpPr>
        <p:spPr bwMode="auto">
          <a:xfrm>
            <a:off x="2484438" y="5032433"/>
            <a:ext cx="10001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altLang="en-US" sz="1000" b="1"/>
              <a:t>effective time</a:t>
            </a:r>
            <a:endParaRPr lang="en-US" altLang="en-US" sz="1000" b="1"/>
          </a:p>
        </p:txBody>
      </p:sp>
      <p:cxnSp>
        <p:nvCxnSpPr>
          <p:cNvPr id="43" name="Straight Arrow Connector 74"/>
          <p:cNvCxnSpPr>
            <a:cxnSpLocks noChangeShapeType="1"/>
          </p:cNvCxnSpPr>
          <p:nvPr/>
        </p:nvCxnSpPr>
        <p:spPr bwMode="auto">
          <a:xfrm flipV="1">
            <a:off x="1692275" y="4846695"/>
            <a:ext cx="269875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4" name="Straight Arrow Connector 75"/>
          <p:cNvCxnSpPr>
            <a:cxnSpLocks noChangeShapeType="1"/>
          </p:cNvCxnSpPr>
          <p:nvPr/>
        </p:nvCxnSpPr>
        <p:spPr bwMode="auto">
          <a:xfrm flipH="1" flipV="1">
            <a:off x="2224088" y="4816533"/>
            <a:ext cx="330200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5" name="Down Arrow 77"/>
          <p:cNvSpPr>
            <a:spLocks noChangeArrowheads="1"/>
          </p:cNvSpPr>
          <p:nvPr/>
        </p:nvSpPr>
        <p:spPr bwMode="auto">
          <a:xfrm>
            <a:off x="1989138" y="4864158"/>
            <a:ext cx="217487" cy="444500"/>
          </a:xfrm>
          <a:prstGeom prst="downArrow">
            <a:avLst>
              <a:gd name="adj1" fmla="val 50000"/>
              <a:gd name="adj2" fmla="val 49732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90000" tIns="43200" rIns="90000" bIns="43200" anchor="ctr">
            <a:spAutoFit/>
          </a:bodyPr>
          <a:lstStyle/>
          <a:p>
            <a:pPr defTabSz="762000"/>
            <a:endParaRPr lang="it-IT" altLang="en-US"/>
          </a:p>
        </p:txBody>
      </p:sp>
      <p:sp>
        <p:nvSpPr>
          <p:cNvPr id="46" name="TextBox 78"/>
          <p:cNvSpPr txBox="1">
            <a:spLocks noChangeArrowheads="1"/>
          </p:cNvSpPr>
          <p:nvPr/>
        </p:nvSpPr>
        <p:spPr bwMode="auto">
          <a:xfrm>
            <a:off x="1574800" y="5308658"/>
            <a:ext cx="10096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altLang="en-US" sz="1000" b="1">
                <a:solidFill>
                  <a:srgbClr val="FF0000"/>
                </a:solidFill>
              </a:rPr>
              <a:t>Time</a:t>
            </a:r>
          </a:p>
          <a:p>
            <a:r>
              <a:rPr lang="da-DK" altLang="en-US" sz="1000" b="1">
                <a:solidFill>
                  <a:srgbClr val="FF0000"/>
                </a:solidFill>
              </a:rPr>
              <a:t>misalignment</a:t>
            </a:r>
            <a:endParaRPr lang="en-US" altLang="en-US" sz="1000" b="1">
              <a:solidFill>
                <a:srgbClr val="FF0000"/>
              </a:solidFill>
            </a:endParaRPr>
          </a:p>
        </p:txBody>
      </p:sp>
      <p:sp>
        <p:nvSpPr>
          <p:cNvPr id="47" name="TextBox 79"/>
          <p:cNvSpPr txBox="1">
            <a:spLocks noChangeArrowheads="1"/>
          </p:cNvSpPr>
          <p:nvPr/>
        </p:nvSpPr>
        <p:spPr bwMode="auto">
          <a:xfrm>
            <a:off x="1025525" y="4459345"/>
            <a:ext cx="801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da-DK" altLang="en-US" sz="800" b="1"/>
              <a:t>Inter-beacon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da-DK" altLang="en-US" sz="800" b="1"/>
              <a:t>time</a:t>
            </a:r>
            <a:endParaRPr lang="en-US" altLang="en-US" sz="800" b="1"/>
          </a:p>
        </p:txBody>
      </p:sp>
      <p:cxnSp>
        <p:nvCxnSpPr>
          <p:cNvPr id="48" name="Straight Connector 81"/>
          <p:cNvCxnSpPr>
            <a:cxnSpLocks noChangeShapeType="1"/>
          </p:cNvCxnSpPr>
          <p:nvPr/>
        </p:nvCxnSpPr>
        <p:spPr bwMode="auto">
          <a:xfrm>
            <a:off x="8283575" y="4098983"/>
            <a:ext cx="44767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49" name="Rounded Rectangle 82"/>
          <p:cNvSpPr>
            <a:spLocks noChangeArrowheads="1"/>
          </p:cNvSpPr>
          <p:nvPr/>
        </p:nvSpPr>
        <p:spPr bwMode="auto">
          <a:xfrm>
            <a:off x="2533130" y="5700799"/>
            <a:ext cx="4762458" cy="70961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square" lIns="90000" tIns="43200" rIns="90000" bIns="43200" anchor="ctr">
            <a:spAutoFit/>
          </a:bodyPr>
          <a:lstStyle/>
          <a:p>
            <a:pPr algn="ctr" defTabSz="762000"/>
            <a:r>
              <a:rPr lang="da-DK" altLang="en-US" b="1">
                <a:sym typeface="Wingdings" pitchFamily="2" charset="2"/>
              </a:rPr>
              <a:t>Goal: achieving tens of µs level time misalignment</a:t>
            </a:r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Distributed synchronization demo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8 nodes</a:t>
            </a:r>
          </a:p>
          <a:p>
            <a:pPr>
              <a:defRPr/>
            </a:pPr>
            <a:r>
              <a:rPr lang="da-DK" dirty="0" smtClean="0"/>
              <a:t>Inter-beacon time: 0.2048 seconds</a:t>
            </a:r>
          </a:p>
          <a:p>
            <a:pPr>
              <a:defRPr/>
            </a:pPr>
            <a:r>
              <a:rPr lang="da-DK" dirty="0" smtClean="0"/>
              <a:t>TXCO Clock precision on the USRP N200 boards: ~1-2.5 PPM</a:t>
            </a:r>
          </a:p>
          <a:p>
            <a:pPr>
              <a:defRPr/>
            </a:pPr>
            <a:r>
              <a:rPr lang="da-DK" dirty="0" smtClean="0"/>
              <a:t>Sample rate: 4 Ms/s</a:t>
            </a:r>
          </a:p>
          <a:p>
            <a:pPr>
              <a:defRPr/>
            </a:pPr>
            <a:r>
              <a:rPr lang="da-DK" dirty="0" smtClean="0"/>
              <a:t>Beacon type: CAZAC sequence</a:t>
            </a:r>
          </a:p>
          <a:p>
            <a:pPr>
              <a:defRPr/>
            </a:pPr>
            <a:r>
              <a:rPr lang="da-DK" dirty="0" smtClean="0"/>
              <a:t>Beacon detection based on correlator</a:t>
            </a:r>
          </a:p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370142"/>
            <a:ext cx="43656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388" y="5286129"/>
            <a:ext cx="4381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9675" y="3865317"/>
            <a:ext cx="43656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3275" y="4522542"/>
            <a:ext cx="43656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1113" y="4638429"/>
            <a:ext cx="43656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927354"/>
            <a:ext cx="4365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4713" y="5503617"/>
            <a:ext cx="4365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t2.gstatic.com/images?q=tbn:ANd9GcQ1eevt636OvGjZuhhZSa39ZMS4Xv47rttt-xkUphyLoP5ajh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893892"/>
            <a:ext cx="25717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443663" y="5017842"/>
            <a:ext cx="1447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da-DK" altLang="en-US" b="1"/>
              <a:t>Running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da-DK" altLang="en-US" b="1"/>
              <a:t>the demo…</a:t>
            </a:r>
            <a:endParaRPr lang="en-US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402" y="6003024"/>
            <a:ext cx="43656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Outline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Distributed </a:t>
            </a:r>
            <a:r>
              <a:rPr lang="it-IT" dirty="0" err="1"/>
              <a:t>algorithms</a:t>
            </a:r>
            <a:r>
              <a:rPr lang="it-IT" dirty="0"/>
              <a:t> for 5G: </a:t>
            </a:r>
            <a:r>
              <a:rPr lang="it-IT" dirty="0" err="1"/>
              <a:t>motivation</a:t>
            </a:r>
            <a:r>
              <a:rPr lang="it-IT" dirty="0"/>
              <a:t> for </a:t>
            </a:r>
            <a:r>
              <a:rPr lang="it-IT" dirty="0" err="1"/>
              <a:t>experimental</a:t>
            </a:r>
            <a:r>
              <a:rPr lang="it-IT" dirty="0"/>
              <a:t> </a:t>
            </a:r>
            <a:r>
              <a:rPr lang="it-IT" dirty="0" err="1"/>
              <a:t>PoC</a:t>
            </a:r>
            <a:endParaRPr lang="it-IT" dirty="0"/>
          </a:p>
          <a:p>
            <a:pPr lvl="0"/>
            <a:r>
              <a:rPr lang="it-IT" dirty="0"/>
              <a:t>Inter-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interference</a:t>
            </a:r>
            <a:r>
              <a:rPr lang="it-IT" dirty="0"/>
              <a:t> </a:t>
            </a:r>
            <a:r>
              <a:rPr lang="it-IT" dirty="0" err="1" smtClean="0"/>
              <a:t>coordination</a:t>
            </a:r>
            <a:endParaRPr lang="it-IT" dirty="0"/>
          </a:p>
          <a:p>
            <a:pPr lvl="1"/>
            <a:r>
              <a:rPr lang="it-IT" dirty="0" smtClean="0"/>
              <a:t>Live </a:t>
            </a:r>
            <a:r>
              <a:rPr lang="it-IT" dirty="0" err="1"/>
              <a:t>execution</a:t>
            </a:r>
            <a:endParaRPr lang="it-IT" dirty="0"/>
          </a:p>
          <a:p>
            <a:pPr lvl="1"/>
            <a:r>
              <a:rPr lang="it-IT" dirty="0" smtClean="0"/>
              <a:t>Offline </a:t>
            </a:r>
            <a:r>
              <a:rPr lang="it-IT" dirty="0" err="1"/>
              <a:t>execution</a:t>
            </a:r>
            <a:endParaRPr lang="it-IT" dirty="0"/>
          </a:p>
          <a:p>
            <a:pPr lvl="0"/>
            <a:r>
              <a:rPr lang="it-IT" dirty="0"/>
              <a:t>Distributed </a:t>
            </a:r>
            <a:r>
              <a:rPr lang="it-IT" dirty="0" err="1"/>
              <a:t>synchronization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1815073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Distributed algorithms for 5G networks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293" y="1124746"/>
            <a:ext cx="8177531" cy="5544615"/>
          </a:xfrm>
        </p:spPr>
        <p:txBody>
          <a:bodyPr>
            <a:normAutofit/>
          </a:bodyPr>
          <a:lstStyle/>
          <a:p>
            <a:r>
              <a:rPr lang="da-DK" sz="2000" dirty="0" smtClean="0"/>
              <a:t>5G networks are expected to deal with the </a:t>
            </a:r>
            <a:r>
              <a:rPr lang="da-DK" sz="2000" b="1" dirty="0" smtClean="0"/>
              <a:t>dense deployment of small cells</a:t>
            </a:r>
            <a:r>
              <a:rPr lang="da-DK" sz="2000" dirty="0" smtClean="0"/>
              <a:t> in local area</a:t>
            </a:r>
          </a:p>
          <a:p>
            <a:pPr lvl="1"/>
            <a:r>
              <a:rPr lang="da-DK" sz="1700" dirty="0" smtClean="0"/>
              <a:t>Unplanned interference</a:t>
            </a:r>
          </a:p>
          <a:p>
            <a:pPr lvl="1"/>
            <a:r>
              <a:rPr lang="da-DK" sz="1700" dirty="0" smtClean="0"/>
              <a:t>Limited or non existing backhaul</a:t>
            </a:r>
          </a:p>
          <a:p>
            <a:r>
              <a:rPr lang="da-DK" sz="2000" dirty="0" smtClean="0"/>
              <a:t>Autonomous and  distributed algorithms provide </a:t>
            </a:r>
            <a:r>
              <a:rPr lang="da-DK" sz="2000" b="1" dirty="0" smtClean="0"/>
              <a:t>adaptive and flexible solutions </a:t>
            </a:r>
            <a:r>
              <a:rPr lang="da-DK" sz="2000" dirty="0" smtClean="0"/>
              <a:t>for the network management</a:t>
            </a:r>
          </a:p>
          <a:p>
            <a:r>
              <a:rPr lang="da-DK" sz="2000" dirty="0" smtClean="0"/>
              <a:t>Three key areas for the development of distributed solutions are:</a:t>
            </a:r>
          </a:p>
          <a:p>
            <a:pPr marL="0" indent="0">
              <a:buNone/>
            </a:pPr>
            <a:endParaRPr lang="it-IT" sz="2000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087810827"/>
              </p:ext>
            </p:extLst>
          </p:nvPr>
        </p:nvGraphicFramePr>
        <p:xfrm>
          <a:off x="770351" y="3451384"/>
          <a:ext cx="7603298" cy="3043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9944957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</a:t>
            </a:r>
            <a:r>
              <a:rPr lang="da-DK" dirty="0" smtClean="0"/>
              <a:t>xperimental proof-of-concept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293" y="1124747"/>
            <a:ext cx="8250164" cy="2470224"/>
          </a:xfrm>
        </p:spPr>
        <p:txBody>
          <a:bodyPr>
            <a:normAutofit lnSpcReduction="10000"/>
          </a:bodyPr>
          <a:lstStyle/>
          <a:p>
            <a:r>
              <a:rPr lang="da-DK" sz="2000" dirty="0" smtClean="0"/>
              <a:t>The performance evaluation of distributed algorithms is sensitive to </a:t>
            </a:r>
            <a:r>
              <a:rPr lang="da-DK" sz="2000" b="1" dirty="0" smtClean="0"/>
              <a:t>runtime execution aspects</a:t>
            </a:r>
            <a:r>
              <a:rPr lang="da-DK" sz="2000" dirty="0" smtClean="0"/>
              <a:t> and </a:t>
            </a:r>
            <a:r>
              <a:rPr lang="da-DK" sz="2000" b="1" dirty="0" smtClean="0"/>
              <a:t>topology characteristics</a:t>
            </a:r>
            <a:r>
              <a:rPr lang="da-DK" sz="2000" dirty="0" smtClean="0"/>
              <a:t> of the network deployment</a:t>
            </a:r>
          </a:p>
          <a:p>
            <a:r>
              <a:rPr lang="da-DK" sz="2000" dirty="0"/>
              <a:t>S</a:t>
            </a:r>
            <a:r>
              <a:rPr lang="da-DK" sz="2000" dirty="0" smtClean="0"/>
              <a:t>imulation-based studies should be verified </a:t>
            </a:r>
            <a:r>
              <a:rPr lang="da-DK" sz="2000" b="1" dirty="0" smtClean="0"/>
              <a:t>experimentally</a:t>
            </a:r>
          </a:p>
          <a:p>
            <a:r>
              <a:rPr lang="da-DK" sz="2000" dirty="0" smtClean="0"/>
              <a:t>The validation of distributed network algorithms requires to consider a </a:t>
            </a:r>
            <a:r>
              <a:rPr lang="da-DK" sz="2000" b="1" dirty="0" smtClean="0"/>
              <a:t>sufficiently large amount of wireless links</a:t>
            </a:r>
            <a:r>
              <a:rPr lang="da-DK" sz="2000" dirty="0" smtClean="0"/>
              <a:t>.</a:t>
            </a:r>
          </a:p>
          <a:p>
            <a:r>
              <a:rPr lang="da-DK" sz="2000" dirty="0" smtClean="0"/>
              <a:t>Development of a </a:t>
            </a:r>
            <a:r>
              <a:rPr lang="da-DK" sz="2000" b="1" dirty="0" smtClean="0"/>
              <a:t>network testbed </a:t>
            </a:r>
            <a:r>
              <a:rPr lang="da-DK" sz="2000" dirty="0" smtClean="0"/>
              <a:t>based on Software Defined Radio (SDR) hardware</a:t>
            </a: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310612062"/>
              </p:ext>
            </p:extLst>
          </p:nvPr>
        </p:nvGraphicFramePr>
        <p:xfrm>
          <a:off x="732772" y="3494763"/>
          <a:ext cx="7603298" cy="3043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7283890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Outline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Distributed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</a:rPr>
              <a:t>algorithms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 for 5G: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</a:rPr>
              <a:t>motivation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 for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</a:rPr>
              <a:t>experimental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</a:rPr>
              <a:t>PoC</a:t>
            </a:r>
            <a:endParaRPr lang="it-IT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it-IT" dirty="0">
                <a:solidFill>
                  <a:schemeClr val="tx1"/>
                </a:solidFill>
              </a:rPr>
              <a:t>Inter-</a:t>
            </a:r>
            <a:r>
              <a:rPr lang="it-IT" dirty="0" err="1">
                <a:solidFill>
                  <a:schemeClr val="tx1"/>
                </a:solidFill>
              </a:rPr>
              <a:t>cell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interference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coordination</a:t>
            </a:r>
            <a:endParaRPr lang="it-IT" dirty="0">
              <a:solidFill>
                <a:schemeClr val="tx1"/>
              </a:solidFill>
            </a:endParaRPr>
          </a:p>
          <a:p>
            <a:pPr lvl="1"/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Live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</a:rPr>
              <a:t>execution</a:t>
            </a:r>
            <a:endParaRPr lang="it-IT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it-IT" dirty="0" smtClean="0">
                <a:solidFill>
                  <a:schemeClr val="bg1">
                    <a:lumMod val="65000"/>
                  </a:schemeClr>
                </a:solidFill>
              </a:rPr>
              <a:t>Offline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</a:rPr>
              <a:t>execution</a:t>
            </a:r>
            <a:endParaRPr lang="it-IT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Distributed </a:t>
            </a:r>
            <a:r>
              <a:rPr lang="it-IT" dirty="0" err="1">
                <a:solidFill>
                  <a:schemeClr val="bg1">
                    <a:lumMod val="65000"/>
                  </a:schemeClr>
                </a:solidFill>
              </a:rPr>
              <a:t>synchronization</a:t>
            </a:r>
            <a:endParaRPr lang="it-IT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42083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Inter-Cell Interference Coordination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293" y="1124746"/>
            <a:ext cx="8229600" cy="2895137"/>
          </a:xfrm>
        </p:spPr>
        <p:txBody>
          <a:bodyPr>
            <a:normAutofit/>
          </a:bodyPr>
          <a:lstStyle/>
          <a:p>
            <a:r>
              <a:rPr lang="da-DK" dirty="0" smtClean="0"/>
              <a:t>Mechanisms for mitigating the interference problem by </a:t>
            </a:r>
            <a:r>
              <a:rPr lang="da-DK" b="1" dirty="0" smtClean="0"/>
              <a:t>dynamically adjusting the allocation of spectrum resources </a:t>
            </a:r>
            <a:r>
              <a:rPr lang="da-DK" dirty="0" smtClean="0"/>
              <a:t>in the cells</a:t>
            </a:r>
          </a:p>
          <a:p>
            <a:r>
              <a:rPr lang="da-DK" dirty="0" smtClean="0"/>
              <a:t>Common characteristics of distributed RRM processes for ICIC:</a:t>
            </a:r>
          </a:p>
          <a:p>
            <a:pPr lvl="1"/>
            <a:r>
              <a:rPr lang="da-DK" dirty="0" smtClean="0"/>
              <a:t>Autonomous decision-making processes</a:t>
            </a:r>
          </a:p>
          <a:p>
            <a:pPr lvl="1"/>
            <a:r>
              <a:rPr lang="da-DK" dirty="0" smtClean="0"/>
              <a:t>Spectrum sensing/RSRP measurements</a:t>
            </a:r>
          </a:p>
          <a:p>
            <a:pPr lvl="1"/>
            <a:r>
              <a:rPr lang="da-DK" dirty="0" smtClean="0"/>
              <a:t>Explicit coordination</a:t>
            </a:r>
          </a:p>
          <a:p>
            <a:r>
              <a:rPr lang="en-US" dirty="0"/>
              <a:t>Initial activities at AAU focused on the Autonomous Component Carrier Selection Algorithm (ACCS)</a:t>
            </a:r>
          </a:p>
          <a:p>
            <a:endParaRPr lang="it-IT" dirty="0"/>
          </a:p>
        </p:txBody>
      </p:sp>
      <p:grpSp>
        <p:nvGrpSpPr>
          <p:cNvPr id="24" name="Group 23"/>
          <p:cNvGrpSpPr/>
          <p:nvPr/>
        </p:nvGrpSpPr>
        <p:grpSpPr>
          <a:xfrm>
            <a:off x="4522255" y="3305469"/>
            <a:ext cx="4592226" cy="3347899"/>
            <a:chOff x="4813926" y="3374707"/>
            <a:chExt cx="4592226" cy="3347899"/>
          </a:xfrm>
        </p:grpSpPr>
        <p:sp>
          <p:nvSpPr>
            <p:cNvPr id="4" name="Oval 3"/>
            <p:cNvSpPr/>
            <p:nvPr/>
          </p:nvSpPr>
          <p:spPr>
            <a:xfrm>
              <a:off x="5762872" y="3374707"/>
              <a:ext cx="2646620" cy="2146460"/>
            </a:xfrm>
            <a:prstGeom prst="ellipse">
              <a:avLst/>
            </a:prstGeom>
            <a:solidFill>
              <a:srgbClr val="92D05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5" name="Oval 4"/>
            <p:cNvSpPr/>
            <p:nvPr/>
          </p:nvSpPr>
          <p:spPr>
            <a:xfrm>
              <a:off x="7431219" y="4225633"/>
              <a:ext cx="1974933" cy="1430075"/>
            </a:xfrm>
            <a:prstGeom prst="ellipse">
              <a:avLst/>
            </a:prstGeom>
            <a:solidFill>
              <a:srgbClr val="FFC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6" name="Oval 5"/>
            <p:cNvSpPr/>
            <p:nvPr/>
          </p:nvSpPr>
          <p:spPr>
            <a:xfrm>
              <a:off x="4813926" y="4572468"/>
              <a:ext cx="2108740" cy="1572393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7" name="Oval 6"/>
            <p:cNvSpPr/>
            <p:nvPr/>
          </p:nvSpPr>
          <p:spPr>
            <a:xfrm rot="19445160">
              <a:off x="6906051" y="4704563"/>
              <a:ext cx="1585477" cy="2018043"/>
            </a:xfrm>
            <a:prstGeom prst="ellipse">
              <a:avLst/>
            </a:prstGeom>
            <a:solidFill>
              <a:srgbClr val="7030A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458"/>
                      </a14:imgEffect>
                      <a14:imgEffect>
                        <a14:saturation sat="660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36781" y="5134641"/>
              <a:ext cx="394870" cy="4245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458"/>
                      </a14:imgEffect>
                      <a14:imgEffect>
                        <a14:saturation sat="660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82029" y="5932566"/>
              <a:ext cx="394870" cy="42459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458"/>
                      </a14:imgEffect>
                      <a14:imgEffect>
                        <a14:saturation sat="66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91816" y="4668055"/>
              <a:ext cx="394870" cy="42459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458"/>
                      </a14:imgEffect>
                      <a14:imgEffect>
                        <a14:saturation sat="66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77863" y="3816097"/>
              <a:ext cx="394870" cy="42459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 rot="662673">
              <a:off x="7573032" y="4863095"/>
              <a:ext cx="183990" cy="29182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13" name="Rectangle 12"/>
            <p:cNvSpPr/>
            <p:nvPr/>
          </p:nvSpPr>
          <p:spPr>
            <a:xfrm rot="20192231">
              <a:off x="6286647" y="4692618"/>
              <a:ext cx="183990" cy="291826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7221489" y="4292276"/>
              <a:ext cx="304415" cy="595031"/>
            </a:xfrm>
            <a:prstGeom prst="straightConnector1">
              <a:avLst/>
            </a:prstGeom>
            <a:ln w="5715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7855697" y="4992846"/>
              <a:ext cx="778475" cy="16163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7698790" y="5257007"/>
              <a:ext cx="224298" cy="604450"/>
            </a:xfrm>
            <a:prstGeom prst="straightConnector1">
              <a:avLst/>
            </a:prstGeom>
            <a:ln w="57150">
              <a:solidFill>
                <a:srgbClr val="7030A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589445" y="4906262"/>
              <a:ext cx="618149" cy="368113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6521127" y="4292276"/>
              <a:ext cx="394901" cy="486514"/>
            </a:xfrm>
            <a:prstGeom prst="straightConnector1">
              <a:avLst/>
            </a:prstGeom>
            <a:ln w="57150">
              <a:solidFill>
                <a:schemeClr val="accent3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026381" y="4144108"/>
              <a:ext cx="905795" cy="20521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r>
                <a:rPr lang="da-DK" sz="1000" b="1" dirty="0" smtClean="0">
                  <a:solidFill>
                    <a:schemeClr val="accent3">
                      <a:lumMod val="50000"/>
                    </a:schemeClr>
                  </a:solidFill>
                </a:rPr>
                <a:t>Interference</a:t>
              </a:r>
              <a:endParaRPr lang="it-IT" sz="1000" b="1" dirty="0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67153" y="4144108"/>
              <a:ext cx="905795" cy="20521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r>
                <a:rPr lang="da-DK" sz="1100" b="1" dirty="0" smtClean="0">
                  <a:solidFill>
                    <a:schemeClr val="accent3">
                      <a:lumMod val="50000"/>
                    </a:schemeClr>
                  </a:solidFill>
                </a:rPr>
                <a:t>Signal</a:t>
              </a:r>
              <a:endParaRPr lang="it-IT" sz="1100" b="1" dirty="0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13926" y="5535849"/>
              <a:ext cx="905795" cy="20521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r>
                <a:rPr lang="da-DK" sz="1100" b="1" dirty="0" smtClean="0">
                  <a:solidFill>
                    <a:srgbClr val="FF0000"/>
                  </a:solidFill>
                </a:rPr>
                <a:t>Acces Point</a:t>
              </a:r>
              <a:endParaRPr lang="it-IT" sz="11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98669" y="5036973"/>
              <a:ext cx="537705" cy="20521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/>
              <a:r>
                <a:rPr lang="da-DK" sz="1100" b="1" dirty="0" smtClean="0">
                  <a:solidFill>
                    <a:srgbClr val="FF0000"/>
                  </a:solidFill>
                </a:rPr>
                <a:t>User</a:t>
              </a:r>
              <a:endParaRPr lang="it-IT" sz="11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Content Placeholder 2"/>
          <p:cNvSpPr txBox="1">
            <a:spLocks/>
          </p:cNvSpPr>
          <p:nvPr/>
        </p:nvSpPr>
        <p:spPr>
          <a:xfrm>
            <a:off x="427125" y="3959154"/>
            <a:ext cx="4125481" cy="2595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rgbClr val="02344A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›"/>
              <a:defRPr sz="1800" kern="1200">
                <a:solidFill>
                  <a:srgbClr val="02344A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rgbClr val="02344A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rgbClr val="02344A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rgbClr val="02344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 dirty="0" smtClean="0"/>
              <a:t>Goal of validation</a:t>
            </a:r>
            <a:r>
              <a:rPr lang="da-DK" dirty="0" smtClean="0"/>
              <a:t>: verify SINR improvements at the users in the cells</a:t>
            </a:r>
          </a:p>
          <a:p>
            <a:r>
              <a:rPr lang="da-DK" b="1" dirty="0" smtClean="0"/>
              <a:t>Two</a:t>
            </a:r>
            <a:r>
              <a:rPr lang="da-DK" dirty="0" smtClean="0"/>
              <a:t> </a:t>
            </a:r>
            <a:r>
              <a:rPr lang="da-DK" b="1" dirty="0" smtClean="0"/>
              <a:t>approaches</a:t>
            </a:r>
            <a:r>
              <a:rPr lang="da-DK" dirty="0" smtClean="0"/>
              <a:t>:</a:t>
            </a:r>
          </a:p>
          <a:p>
            <a:pPr lvl="1"/>
            <a:r>
              <a:rPr lang="da-DK" dirty="0" smtClean="0"/>
              <a:t>Live system execution</a:t>
            </a:r>
          </a:p>
          <a:p>
            <a:pPr lvl="1"/>
            <a:r>
              <a:rPr lang="da-DK" dirty="0" smtClean="0"/>
              <a:t>Offline analysis / Hybrid simulaton</a:t>
            </a:r>
          </a:p>
        </p:txBody>
      </p:sp>
    </p:spTree>
    <p:extLst>
      <p:ext uri="{BB962C8B-B14F-4D97-AF65-F5344CB8AC3E}">
        <p14:creationId xmlns:p14="http://schemas.microsoft.com/office/powerpoint/2010/main" val="3184442440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Live system execution on the testbed</a:t>
            </a:r>
            <a:endParaRPr lang="it-IT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404509" y="5079995"/>
            <a:ext cx="8271947" cy="1859074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rgbClr val="02344A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›"/>
              <a:defRPr sz="1800" kern="1200">
                <a:solidFill>
                  <a:srgbClr val="02344A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rgbClr val="02344A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rgbClr val="02344A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rgbClr val="02344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600" dirty="0" smtClean="0"/>
              <a:t>Most accurate representation of a real network</a:t>
            </a:r>
          </a:p>
          <a:p>
            <a:r>
              <a:rPr lang="da-DK" sz="1600" dirty="0" smtClean="0"/>
              <a:t>System features of interest are directly implemented and executed on the testbed nodes</a:t>
            </a:r>
          </a:p>
          <a:p>
            <a:r>
              <a:rPr lang="da-DK" sz="1600" dirty="0" smtClean="0"/>
              <a:t>The testbed is limited in size</a:t>
            </a:r>
          </a:p>
          <a:p>
            <a:r>
              <a:rPr lang="da-DK" sz="1600" dirty="0" smtClean="0"/>
              <a:t>Difficult to cover a large amount of deployments</a:t>
            </a:r>
          </a:p>
          <a:p>
            <a:r>
              <a:rPr lang="da-DK" sz="1600" dirty="0" smtClean="0"/>
              <a:t>Difficult to repeat experiments, hard to implement</a:t>
            </a:r>
          </a:p>
          <a:p>
            <a:endParaRPr lang="da-DK" sz="1600" b="1" dirty="0"/>
          </a:p>
          <a:p>
            <a:endParaRPr lang="it-IT" sz="1600" dirty="0"/>
          </a:p>
        </p:txBody>
      </p:sp>
      <p:grpSp>
        <p:nvGrpSpPr>
          <p:cNvPr id="119" name="Group 118"/>
          <p:cNvGrpSpPr/>
          <p:nvPr/>
        </p:nvGrpSpPr>
        <p:grpSpPr>
          <a:xfrm>
            <a:off x="638105" y="1501549"/>
            <a:ext cx="7804756" cy="2787480"/>
            <a:chOff x="561637" y="1250154"/>
            <a:chExt cx="7804756" cy="27874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82" b="90242" l="23581" r="72016">
                          <a14:foregroundMark x1="35714" y1="9538" x2="35714" y2="9538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09" t="3334" r="26665" b="8610"/>
            <a:stretch/>
          </p:blipFill>
          <p:spPr>
            <a:xfrm>
              <a:off x="882998" y="1743091"/>
              <a:ext cx="470189" cy="1084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82" b="90242" l="23581" r="72016">
                          <a14:foregroundMark x1="35714" y1="9538" x2="35714" y2="9538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09" t="3334" r="26665" b="8610"/>
            <a:stretch/>
          </p:blipFill>
          <p:spPr>
            <a:xfrm>
              <a:off x="1511598" y="2706196"/>
              <a:ext cx="360247" cy="83053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82" b="90242" l="23581" r="72016">
                          <a14:foregroundMark x1="35714" y1="9538" x2="35714" y2="9538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09" t="3334" r="26665" b="8610"/>
            <a:stretch/>
          </p:blipFill>
          <p:spPr>
            <a:xfrm>
              <a:off x="3890223" y="3098534"/>
              <a:ext cx="387173" cy="89261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182" b="90242" l="23581" r="72016">
                          <a14:foregroundMark x1="35714" y1="9538" x2="35714" y2="9538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09" t="3334" r="26665" b="8610"/>
            <a:stretch/>
          </p:blipFill>
          <p:spPr>
            <a:xfrm>
              <a:off x="7194377" y="2892601"/>
              <a:ext cx="459454" cy="1059250"/>
            </a:xfrm>
            <a:prstGeom prst="rect">
              <a:avLst/>
            </a:prstGeom>
          </p:spPr>
        </p:pic>
        <p:graphicFrame>
          <p:nvGraphicFramePr>
            <p:cNvPr id="9" name="Diagram 8"/>
            <p:cNvGraphicFramePr/>
            <p:nvPr>
              <p:extLst>
                <p:ext uri="{D42A27DB-BD31-4B8C-83A1-F6EECF244321}">
                  <p14:modId xmlns:p14="http://schemas.microsoft.com/office/powerpoint/2010/main" val="1528525076"/>
                </p:ext>
              </p:extLst>
            </p:nvPr>
          </p:nvGraphicFramePr>
          <p:xfrm>
            <a:off x="1300328" y="1250154"/>
            <a:ext cx="6543344" cy="164528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grpSp>
          <p:nvGrpSpPr>
            <p:cNvPr id="15" name="Group 14"/>
            <p:cNvGrpSpPr/>
            <p:nvPr/>
          </p:nvGrpSpPr>
          <p:grpSpPr>
            <a:xfrm rot="2875147">
              <a:off x="545146" y="1920508"/>
              <a:ext cx="290244" cy="257262"/>
              <a:chOff x="1981200" y="4736926"/>
              <a:chExt cx="500017" cy="494777"/>
            </a:xfrm>
          </p:grpSpPr>
          <p:sp>
            <p:nvSpPr>
              <p:cNvPr id="16" name="Curved Right Arrow 15"/>
              <p:cNvSpPr/>
              <p:nvPr/>
            </p:nvSpPr>
            <p:spPr>
              <a:xfrm>
                <a:off x="1981200" y="4736926"/>
                <a:ext cx="212942" cy="494777"/>
              </a:xfrm>
              <a:prstGeom prst="curvedRightArrow">
                <a:avLst/>
              </a:prstGeom>
              <a:solidFill>
                <a:srgbClr val="92D050"/>
              </a:solidFill>
              <a:ln w="6350"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urved Right Arrow 16"/>
              <p:cNvSpPr/>
              <p:nvPr/>
            </p:nvSpPr>
            <p:spPr>
              <a:xfrm rot="10800000">
                <a:off x="2268275" y="4736926"/>
                <a:ext cx="212942" cy="494777"/>
              </a:xfrm>
              <a:prstGeom prst="curvedRightArrow">
                <a:avLst/>
              </a:prstGeom>
              <a:solidFill>
                <a:srgbClr val="92D050"/>
              </a:solidFill>
              <a:ln w="6350"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 flipV="1">
              <a:off x="1352930" y="2198143"/>
              <a:ext cx="434534" cy="66471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182" b="90242" l="23581" r="72016">
                          <a14:foregroundMark x1="35714" y1="9538" x2="35714" y2="9538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09" t="3334" r="26665" b="8610"/>
            <a:stretch/>
          </p:blipFill>
          <p:spPr>
            <a:xfrm>
              <a:off x="2598752" y="2978384"/>
              <a:ext cx="459454" cy="1059250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82" b="90242" l="23581" r="72016">
                          <a14:foregroundMark x1="35714" y1="9538" x2="35714" y2="9538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09" t="3334" r="26665" b="8610"/>
            <a:stretch/>
          </p:blipFill>
          <p:spPr>
            <a:xfrm>
              <a:off x="7669495" y="1934481"/>
              <a:ext cx="387173" cy="89261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82" b="90242" l="23581" r="72016">
                          <a14:foregroundMark x1="35714" y1="9538" x2="35714" y2="9538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09" t="3334" r="26665" b="8610"/>
            <a:stretch/>
          </p:blipFill>
          <p:spPr>
            <a:xfrm>
              <a:off x="4946344" y="2929005"/>
              <a:ext cx="470189" cy="1084000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82" b="90242" l="23581" r="72016">
                          <a14:foregroundMark x1="35714" y1="9538" x2="35714" y2="9538"/>
                        </a14:backgroundRemoval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09" t="3334" r="26665" b="8610"/>
            <a:stretch/>
          </p:blipFill>
          <p:spPr>
            <a:xfrm>
              <a:off x="6022842" y="2972812"/>
              <a:ext cx="360247" cy="830533"/>
            </a:xfrm>
            <a:prstGeom prst="rect">
              <a:avLst/>
            </a:prstGeom>
          </p:spPr>
        </p:pic>
        <p:grpSp>
          <p:nvGrpSpPr>
            <p:cNvPr id="71" name="Group 70"/>
            <p:cNvGrpSpPr/>
            <p:nvPr/>
          </p:nvGrpSpPr>
          <p:grpSpPr>
            <a:xfrm rot="2875147">
              <a:off x="1168538" y="2892375"/>
              <a:ext cx="290244" cy="257262"/>
              <a:chOff x="1981200" y="4736926"/>
              <a:chExt cx="500017" cy="494777"/>
            </a:xfrm>
          </p:grpSpPr>
          <p:sp>
            <p:nvSpPr>
              <p:cNvPr id="72" name="Curved Right Arrow 71"/>
              <p:cNvSpPr/>
              <p:nvPr/>
            </p:nvSpPr>
            <p:spPr>
              <a:xfrm>
                <a:off x="1981200" y="4736926"/>
                <a:ext cx="212942" cy="494777"/>
              </a:xfrm>
              <a:prstGeom prst="curvedRightArrow">
                <a:avLst/>
              </a:prstGeom>
              <a:solidFill>
                <a:srgbClr val="92D050"/>
              </a:solidFill>
              <a:ln w="6350"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Curved Right Arrow 72"/>
              <p:cNvSpPr/>
              <p:nvPr/>
            </p:nvSpPr>
            <p:spPr>
              <a:xfrm rot="10800000">
                <a:off x="2268275" y="4736926"/>
                <a:ext cx="212942" cy="494777"/>
              </a:xfrm>
              <a:prstGeom prst="curvedRightArrow">
                <a:avLst/>
              </a:prstGeom>
              <a:solidFill>
                <a:srgbClr val="92D050"/>
              </a:solidFill>
              <a:ln w="6350"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 rot="2875147">
              <a:off x="2305335" y="3136084"/>
              <a:ext cx="290244" cy="257262"/>
              <a:chOff x="1981200" y="4736926"/>
              <a:chExt cx="500017" cy="494777"/>
            </a:xfrm>
          </p:grpSpPr>
          <p:sp>
            <p:nvSpPr>
              <p:cNvPr id="75" name="Curved Right Arrow 74"/>
              <p:cNvSpPr/>
              <p:nvPr/>
            </p:nvSpPr>
            <p:spPr>
              <a:xfrm>
                <a:off x="1981200" y="4736926"/>
                <a:ext cx="212942" cy="494777"/>
              </a:xfrm>
              <a:prstGeom prst="curvedRightArrow">
                <a:avLst/>
              </a:prstGeom>
              <a:solidFill>
                <a:srgbClr val="92D050"/>
              </a:solidFill>
              <a:ln w="6350"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Curved Right Arrow 75"/>
              <p:cNvSpPr/>
              <p:nvPr/>
            </p:nvSpPr>
            <p:spPr>
              <a:xfrm rot="10800000">
                <a:off x="2268275" y="4736926"/>
                <a:ext cx="212942" cy="494777"/>
              </a:xfrm>
              <a:prstGeom prst="curvedRightArrow">
                <a:avLst/>
              </a:prstGeom>
              <a:solidFill>
                <a:srgbClr val="92D050"/>
              </a:solidFill>
              <a:ln w="6350"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 rot="2875147">
              <a:off x="3586562" y="3224913"/>
              <a:ext cx="290244" cy="257262"/>
              <a:chOff x="1981200" y="4736926"/>
              <a:chExt cx="500017" cy="494777"/>
            </a:xfrm>
          </p:grpSpPr>
          <p:sp>
            <p:nvSpPr>
              <p:cNvPr id="78" name="Curved Right Arrow 77"/>
              <p:cNvSpPr/>
              <p:nvPr/>
            </p:nvSpPr>
            <p:spPr>
              <a:xfrm>
                <a:off x="1981200" y="4736926"/>
                <a:ext cx="212942" cy="494777"/>
              </a:xfrm>
              <a:prstGeom prst="curvedRightArrow">
                <a:avLst/>
              </a:prstGeom>
              <a:solidFill>
                <a:srgbClr val="92D050"/>
              </a:solidFill>
              <a:ln w="6350"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Curved Right Arrow 78"/>
              <p:cNvSpPr/>
              <p:nvPr/>
            </p:nvSpPr>
            <p:spPr>
              <a:xfrm rot="10800000">
                <a:off x="2268275" y="4736926"/>
                <a:ext cx="212942" cy="494777"/>
              </a:xfrm>
              <a:prstGeom prst="curvedRightArrow">
                <a:avLst/>
              </a:prstGeom>
              <a:solidFill>
                <a:srgbClr val="92D050"/>
              </a:solidFill>
              <a:ln w="6350"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 rot="2875147">
              <a:off x="4642490" y="3099680"/>
              <a:ext cx="290244" cy="257262"/>
              <a:chOff x="1981200" y="4736926"/>
              <a:chExt cx="500017" cy="494777"/>
            </a:xfrm>
          </p:grpSpPr>
          <p:sp>
            <p:nvSpPr>
              <p:cNvPr id="81" name="Curved Right Arrow 80"/>
              <p:cNvSpPr/>
              <p:nvPr/>
            </p:nvSpPr>
            <p:spPr>
              <a:xfrm>
                <a:off x="1981200" y="4736926"/>
                <a:ext cx="212942" cy="494777"/>
              </a:xfrm>
              <a:prstGeom prst="curvedRightArrow">
                <a:avLst/>
              </a:prstGeom>
              <a:solidFill>
                <a:srgbClr val="92D050"/>
              </a:solidFill>
              <a:ln w="6350"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Curved Right Arrow 81"/>
              <p:cNvSpPr/>
              <p:nvPr/>
            </p:nvSpPr>
            <p:spPr>
              <a:xfrm rot="10800000">
                <a:off x="2268275" y="4736926"/>
                <a:ext cx="212942" cy="494777"/>
              </a:xfrm>
              <a:prstGeom prst="curvedRightArrow">
                <a:avLst/>
              </a:prstGeom>
              <a:solidFill>
                <a:srgbClr val="92D050"/>
              </a:solidFill>
              <a:ln w="6350"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 rot="2875147">
              <a:off x="5770538" y="3049456"/>
              <a:ext cx="290244" cy="257262"/>
              <a:chOff x="1981200" y="4736926"/>
              <a:chExt cx="500017" cy="494777"/>
            </a:xfrm>
          </p:grpSpPr>
          <p:sp>
            <p:nvSpPr>
              <p:cNvPr id="84" name="Curved Right Arrow 83"/>
              <p:cNvSpPr/>
              <p:nvPr/>
            </p:nvSpPr>
            <p:spPr>
              <a:xfrm>
                <a:off x="1981200" y="4736926"/>
                <a:ext cx="212942" cy="494777"/>
              </a:xfrm>
              <a:prstGeom prst="curvedRightArrow">
                <a:avLst/>
              </a:prstGeom>
              <a:solidFill>
                <a:srgbClr val="92D050"/>
              </a:solidFill>
              <a:ln w="6350"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Curved Right Arrow 84"/>
              <p:cNvSpPr/>
              <p:nvPr/>
            </p:nvSpPr>
            <p:spPr>
              <a:xfrm rot="10800000">
                <a:off x="2268275" y="4736926"/>
                <a:ext cx="212942" cy="494777"/>
              </a:xfrm>
              <a:prstGeom prst="curvedRightArrow">
                <a:avLst/>
              </a:prstGeom>
              <a:solidFill>
                <a:srgbClr val="92D050"/>
              </a:solidFill>
              <a:ln w="6350"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 rot="2875147">
              <a:off x="6898586" y="2999232"/>
              <a:ext cx="290244" cy="257262"/>
              <a:chOff x="1981200" y="4736926"/>
              <a:chExt cx="500017" cy="494777"/>
            </a:xfrm>
          </p:grpSpPr>
          <p:sp>
            <p:nvSpPr>
              <p:cNvPr id="87" name="Curved Right Arrow 86"/>
              <p:cNvSpPr/>
              <p:nvPr/>
            </p:nvSpPr>
            <p:spPr>
              <a:xfrm>
                <a:off x="1981200" y="4736926"/>
                <a:ext cx="212942" cy="494777"/>
              </a:xfrm>
              <a:prstGeom prst="curvedRightArrow">
                <a:avLst/>
              </a:prstGeom>
              <a:solidFill>
                <a:srgbClr val="92D050"/>
              </a:solidFill>
              <a:ln w="6350"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Curved Right Arrow 87"/>
              <p:cNvSpPr/>
              <p:nvPr/>
            </p:nvSpPr>
            <p:spPr>
              <a:xfrm rot="10800000">
                <a:off x="2268275" y="4736926"/>
                <a:ext cx="212942" cy="494777"/>
              </a:xfrm>
              <a:prstGeom prst="curvedRightArrow">
                <a:avLst/>
              </a:prstGeom>
              <a:solidFill>
                <a:srgbClr val="92D050"/>
              </a:solidFill>
              <a:ln w="6350"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 rot="2875147">
              <a:off x="8092640" y="1942068"/>
              <a:ext cx="290244" cy="257262"/>
              <a:chOff x="1981200" y="4736926"/>
              <a:chExt cx="500017" cy="494777"/>
            </a:xfrm>
          </p:grpSpPr>
          <p:sp>
            <p:nvSpPr>
              <p:cNvPr id="91" name="Curved Right Arrow 90"/>
              <p:cNvSpPr/>
              <p:nvPr/>
            </p:nvSpPr>
            <p:spPr>
              <a:xfrm>
                <a:off x="1981200" y="4736926"/>
                <a:ext cx="212942" cy="494777"/>
              </a:xfrm>
              <a:prstGeom prst="curvedRightArrow">
                <a:avLst/>
              </a:prstGeom>
              <a:solidFill>
                <a:srgbClr val="92D050"/>
              </a:solidFill>
              <a:ln w="6350"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Curved Right Arrow 91"/>
              <p:cNvSpPr/>
              <p:nvPr/>
            </p:nvSpPr>
            <p:spPr>
              <a:xfrm rot="10800000">
                <a:off x="2268275" y="4736926"/>
                <a:ext cx="212942" cy="494777"/>
              </a:xfrm>
              <a:prstGeom prst="curvedRightArrow">
                <a:avLst/>
              </a:prstGeom>
              <a:solidFill>
                <a:srgbClr val="92D050"/>
              </a:solidFill>
              <a:ln w="6350"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5" name="Straight Connector 94"/>
            <p:cNvCxnSpPr>
              <a:stCxn id="5" idx="3"/>
            </p:cNvCxnSpPr>
            <p:nvPr/>
          </p:nvCxnSpPr>
          <p:spPr>
            <a:xfrm flipV="1">
              <a:off x="1871845" y="2706196"/>
              <a:ext cx="207476" cy="415267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2911279" y="2706196"/>
              <a:ext cx="196168" cy="46027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4143841" y="2848006"/>
              <a:ext cx="40010" cy="366915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5180595" y="2860974"/>
              <a:ext cx="79053" cy="29710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V="1">
              <a:off x="6217349" y="2873942"/>
              <a:ext cx="79053" cy="29710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7" idx="0"/>
            </p:cNvCxnSpPr>
            <p:nvPr/>
          </p:nvCxnSpPr>
          <p:spPr>
            <a:xfrm flipH="1" flipV="1">
              <a:off x="7120041" y="2678542"/>
              <a:ext cx="304063" cy="214059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68" idx="0"/>
            </p:cNvCxnSpPr>
            <p:nvPr/>
          </p:nvCxnSpPr>
          <p:spPr>
            <a:xfrm flipH="1" flipV="1">
              <a:off x="7272073" y="1677694"/>
              <a:ext cx="591009" cy="256787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Left Brace 119"/>
          <p:cNvSpPr/>
          <p:nvPr/>
        </p:nvSpPr>
        <p:spPr>
          <a:xfrm rot="16200000">
            <a:off x="4449190" y="307353"/>
            <a:ext cx="404379" cy="8050156"/>
          </a:xfrm>
          <a:prstGeom prst="leftBrace">
            <a:avLst>
              <a:gd name="adj1" fmla="val 51700"/>
              <a:gd name="adj2" fmla="val 51245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1" name="Rounded Rectangle 120"/>
          <p:cNvSpPr/>
          <p:nvPr/>
        </p:nvSpPr>
        <p:spPr>
          <a:xfrm>
            <a:off x="3183915" y="4524836"/>
            <a:ext cx="3119598" cy="350729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rgbClr val="002060"/>
                </a:solidFill>
              </a:rPr>
              <a:t>Performance results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3923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”Offline” analysis – Hybrid Simulation</a:t>
            </a:r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2" b="90242" l="23581" r="72016">
                        <a14:foregroundMark x1="35714" y1="9538" x2="35714" y2="9538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3334" r="26665" b="8610"/>
          <a:stretch/>
        </p:blipFill>
        <p:spPr>
          <a:xfrm>
            <a:off x="959466" y="1994486"/>
            <a:ext cx="470189" cy="108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82" b="90242" l="23581" r="72016">
                        <a14:foregroundMark x1="35714" y1="9538" x2="35714" y2="9538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3334" r="26665" b="8610"/>
          <a:stretch/>
        </p:blipFill>
        <p:spPr>
          <a:xfrm>
            <a:off x="1588066" y="2957591"/>
            <a:ext cx="360247" cy="830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82" b="90242" l="23581" r="72016">
                        <a14:foregroundMark x1="35714" y1="9538" x2="35714" y2="9538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3334" r="26665" b="8610"/>
          <a:stretch/>
        </p:blipFill>
        <p:spPr>
          <a:xfrm>
            <a:off x="3966691" y="3349929"/>
            <a:ext cx="387173" cy="892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82" b="90242" l="23581" r="72016">
                        <a14:foregroundMark x1="35714" y1="9538" x2="35714" y2="9538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3334" r="26665" b="8610"/>
          <a:stretch/>
        </p:blipFill>
        <p:spPr>
          <a:xfrm>
            <a:off x="7270845" y="3143996"/>
            <a:ext cx="459454" cy="105925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40152621"/>
              </p:ext>
            </p:extLst>
          </p:nvPr>
        </p:nvGraphicFramePr>
        <p:xfrm>
          <a:off x="1197400" y="1243631"/>
          <a:ext cx="6898177" cy="1881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11" name="Straight Connector 10"/>
          <p:cNvCxnSpPr/>
          <p:nvPr/>
        </p:nvCxnSpPr>
        <p:spPr>
          <a:xfrm flipV="1">
            <a:off x="1429398" y="2204581"/>
            <a:ext cx="1476640" cy="31143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82" b="90242" l="23581" r="72016">
                        <a14:foregroundMark x1="35714" y1="9538" x2="35714" y2="9538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3334" r="26665" b="8610"/>
          <a:stretch/>
        </p:blipFill>
        <p:spPr>
          <a:xfrm>
            <a:off x="2675220" y="3229779"/>
            <a:ext cx="459454" cy="1059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82" b="90242" l="23581" r="72016">
                        <a14:foregroundMark x1="35714" y1="9538" x2="35714" y2="9538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3334" r="26665" b="8610"/>
          <a:stretch/>
        </p:blipFill>
        <p:spPr>
          <a:xfrm>
            <a:off x="7745963" y="2185876"/>
            <a:ext cx="387173" cy="8926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82" b="90242" l="23581" r="72016">
                        <a14:foregroundMark x1="35714" y1="9538" x2="35714" y2="9538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3334" r="26665" b="8610"/>
          <a:stretch/>
        </p:blipFill>
        <p:spPr>
          <a:xfrm>
            <a:off x="5022812" y="3180400"/>
            <a:ext cx="470189" cy="108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82" b="90242" l="23581" r="72016">
                        <a14:foregroundMark x1="35714" y1="9538" x2="35714" y2="9538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3334" r="26665" b="8610"/>
          <a:stretch/>
        </p:blipFill>
        <p:spPr>
          <a:xfrm>
            <a:off x="6099310" y="3224207"/>
            <a:ext cx="360247" cy="830533"/>
          </a:xfrm>
          <a:prstGeom prst="rect">
            <a:avLst/>
          </a:prstGeom>
        </p:spPr>
      </p:pic>
      <p:cxnSp>
        <p:nvCxnSpPr>
          <p:cNvPr id="23" name="Straight Connector 22"/>
          <p:cNvCxnSpPr>
            <a:stCxn id="6" idx="3"/>
          </p:cNvCxnSpPr>
          <p:nvPr/>
        </p:nvCxnSpPr>
        <p:spPr>
          <a:xfrm flipV="1">
            <a:off x="1948313" y="2516009"/>
            <a:ext cx="1039434" cy="85684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987747" y="2929937"/>
            <a:ext cx="344176" cy="4879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208745" y="3078486"/>
            <a:ext cx="11564" cy="38783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257063" y="3112369"/>
            <a:ext cx="79053" cy="2971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5" idx="0"/>
          </p:cNvCxnSpPr>
          <p:nvPr/>
        </p:nvCxnSpPr>
        <p:spPr>
          <a:xfrm flipH="1" flipV="1">
            <a:off x="6012493" y="2868460"/>
            <a:ext cx="266941" cy="35574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" idx="0"/>
          </p:cNvCxnSpPr>
          <p:nvPr/>
        </p:nvCxnSpPr>
        <p:spPr>
          <a:xfrm flipH="1" flipV="1">
            <a:off x="6279434" y="2516009"/>
            <a:ext cx="1221138" cy="62798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3" idx="1"/>
          </p:cNvCxnSpPr>
          <p:nvPr/>
        </p:nvCxnSpPr>
        <p:spPr>
          <a:xfrm flipH="1" flipV="1">
            <a:off x="6375748" y="2179529"/>
            <a:ext cx="1370215" cy="45265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ontent Placeholder 2"/>
          <p:cNvSpPr txBox="1">
            <a:spLocks/>
          </p:cNvSpPr>
          <p:nvPr/>
        </p:nvSpPr>
        <p:spPr>
          <a:xfrm>
            <a:off x="404510" y="5213501"/>
            <a:ext cx="8271947" cy="1357964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rgbClr val="02344A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›"/>
              <a:defRPr sz="1800" kern="1200">
                <a:solidFill>
                  <a:srgbClr val="02344A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rgbClr val="02344A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rgbClr val="02344A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rgbClr val="02344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Aims for an extensive </a:t>
            </a:r>
            <a:r>
              <a:rPr lang="en-US" sz="1600" dirty="0"/>
              <a:t>analysis of the network </a:t>
            </a:r>
            <a:r>
              <a:rPr lang="en-US" sz="1600" dirty="0" smtClean="0"/>
              <a:t>topology and deployment scenarios</a:t>
            </a:r>
            <a:endParaRPr lang="en-US" sz="1600" dirty="0"/>
          </a:p>
          <a:p>
            <a:r>
              <a:rPr lang="da-DK" sz="1600" dirty="0" smtClean="0"/>
              <a:t>Multiple inter-node path loss measurements are performed over a large set of positions</a:t>
            </a:r>
          </a:p>
          <a:p>
            <a:r>
              <a:rPr lang="da-DK" sz="1600" dirty="0" smtClean="0"/>
              <a:t>Enables repeatable studies exploting existing </a:t>
            </a:r>
            <a:r>
              <a:rPr lang="da-DK" sz="1600" b="1" dirty="0" smtClean="0"/>
              <a:t>system-level simulators</a:t>
            </a:r>
          </a:p>
          <a:p>
            <a:r>
              <a:rPr lang="da-DK" sz="1600" dirty="0" smtClean="0"/>
              <a:t>The </a:t>
            </a:r>
            <a:r>
              <a:rPr lang="da-DK" sz="1600" b="1" dirty="0" smtClean="0"/>
              <a:t>static channel propagation assumption </a:t>
            </a:r>
            <a:r>
              <a:rPr lang="da-DK" sz="1600" dirty="0" smtClean="0"/>
              <a:t>strongly limits the applicability of the studies</a:t>
            </a:r>
            <a:endParaRPr lang="da-DK" sz="1600" dirty="0"/>
          </a:p>
          <a:p>
            <a:endParaRPr lang="it-IT" sz="16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1420885" y="4561203"/>
            <a:ext cx="6741384" cy="350729"/>
            <a:chOff x="1420885" y="4636359"/>
            <a:chExt cx="6741384" cy="350729"/>
          </a:xfrm>
        </p:grpSpPr>
        <p:sp>
          <p:nvSpPr>
            <p:cNvPr id="64" name="Rounded Rectangle 63"/>
            <p:cNvSpPr/>
            <p:nvPr/>
          </p:nvSpPr>
          <p:spPr>
            <a:xfrm>
              <a:off x="1420885" y="4636359"/>
              <a:ext cx="3119598" cy="350729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>
                  <a:solidFill>
                    <a:srgbClr val="002060"/>
                  </a:solidFill>
                </a:rPr>
                <a:t>System-level simulator</a:t>
              </a:r>
              <a:endParaRPr lang="it-IT" dirty="0">
                <a:solidFill>
                  <a:srgbClr val="002060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042671" y="4636359"/>
              <a:ext cx="3119598" cy="350729"/>
            </a:xfrm>
            <a:prstGeom prst="roundRect">
              <a:avLst/>
            </a:prstGeom>
            <a:solidFill>
              <a:srgbClr val="FF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 smtClean="0">
                  <a:solidFill>
                    <a:srgbClr val="002060"/>
                  </a:solidFill>
                </a:rPr>
                <a:t>Performance results</a:t>
              </a:r>
              <a:endParaRPr lang="it-IT" dirty="0">
                <a:solidFill>
                  <a:srgbClr val="002060"/>
                </a:solidFill>
              </a:endParaRPr>
            </a:p>
          </p:txBody>
        </p:sp>
        <p:cxnSp>
          <p:nvCxnSpPr>
            <p:cNvPr id="66" name="Straight Connector 65"/>
            <p:cNvCxnSpPr>
              <a:stCxn id="65" idx="1"/>
              <a:endCxn id="64" idx="3"/>
            </p:cNvCxnSpPr>
            <p:nvPr/>
          </p:nvCxnSpPr>
          <p:spPr>
            <a:xfrm flipH="1">
              <a:off x="4540483" y="4811724"/>
              <a:ext cx="502188" cy="0"/>
            </a:xfrm>
            <a:prstGeom prst="line">
              <a:avLst/>
            </a:prstGeom>
            <a:ln w="38100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Left Brace 69"/>
          <p:cNvSpPr/>
          <p:nvPr/>
        </p:nvSpPr>
        <p:spPr>
          <a:xfrm rot="16200000">
            <a:off x="4449190" y="307353"/>
            <a:ext cx="404379" cy="8050156"/>
          </a:xfrm>
          <a:prstGeom prst="leftBrace">
            <a:avLst>
              <a:gd name="adj1" fmla="val 51700"/>
              <a:gd name="adj2" fmla="val 26971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065885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Indoor measurement campaigns for ”offline” network analysis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510" y="3741754"/>
            <a:ext cx="4969156" cy="2988874"/>
          </a:xfrm>
        </p:spPr>
        <p:txBody>
          <a:bodyPr>
            <a:normAutofit/>
          </a:bodyPr>
          <a:lstStyle/>
          <a:p>
            <a:r>
              <a:rPr lang="da-DK" b="1" dirty="0" smtClean="0"/>
              <a:t>Objective</a:t>
            </a:r>
            <a:r>
              <a:rPr lang="da-DK" dirty="0" smtClean="0"/>
              <a:t>: link path loss measurements</a:t>
            </a:r>
          </a:p>
          <a:p>
            <a:r>
              <a:rPr lang="da-DK" dirty="0" smtClean="0"/>
              <a:t>Individuate a number of location in the target deployment scenario</a:t>
            </a:r>
          </a:p>
          <a:p>
            <a:r>
              <a:rPr lang="da-DK" dirty="0" smtClean="0"/>
              <a:t>First campaign in </a:t>
            </a:r>
            <a:r>
              <a:rPr lang="da-DK" b="1" dirty="0" smtClean="0"/>
              <a:t>office scenario</a:t>
            </a:r>
            <a:r>
              <a:rPr lang="da-DK" dirty="0" smtClean="0"/>
              <a:t>, 990 measured links.</a:t>
            </a:r>
          </a:p>
          <a:p>
            <a:r>
              <a:rPr lang="da-DK" dirty="0" smtClean="0"/>
              <a:t>Second campaign in </a:t>
            </a:r>
            <a:r>
              <a:rPr lang="da-DK" b="1" dirty="0" smtClean="0"/>
              <a:t>open-area/mall scenario</a:t>
            </a:r>
            <a:r>
              <a:rPr lang="da-DK" dirty="0" smtClean="0"/>
              <a:t>, 1128 measured links.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15191" y="1478072"/>
            <a:ext cx="4788219" cy="2389991"/>
            <a:chOff x="61971" y="1420564"/>
            <a:chExt cx="8544047" cy="4825679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8" t="8462" b="11283"/>
            <a:stretch/>
          </p:blipFill>
          <p:spPr bwMode="auto">
            <a:xfrm>
              <a:off x="788502" y="1695312"/>
              <a:ext cx="7817516" cy="4045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876150" y="1905282"/>
              <a:ext cx="7382258" cy="3724232"/>
              <a:chOff x="876150" y="1905282"/>
              <a:chExt cx="7382258" cy="372423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750556" y="2103144"/>
                <a:ext cx="693801" cy="9952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10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592009" y="2106319"/>
                <a:ext cx="695390" cy="9937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10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435049" y="2107906"/>
                <a:ext cx="695390" cy="9952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10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313019" y="2236485"/>
                <a:ext cx="695390" cy="9952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1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216390" y="2103144"/>
                <a:ext cx="1047847" cy="11508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1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996143" y="1904719"/>
                <a:ext cx="1262179" cy="9476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100"/>
              </a:p>
            </p:txBody>
          </p:sp>
          <p:sp>
            <p:nvSpPr>
              <p:cNvPr id="15" name="Rectangle 58"/>
              <p:cNvSpPr/>
              <p:nvPr/>
            </p:nvSpPr>
            <p:spPr>
              <a:xfrm>
                <a:off x="1729916" y="3828641"/>
                <a:ext cx="2400523" cy="1800105"/>
              </a:xfrm>
              <a:custGeom>
                <a:avLst/>
                <a:gdLst>
                  <a:gd name="connsiteX0" fmla="*/ 0 w 2290495"/>
                  <a:gd name="connsiteY0" fmla="*/ 0 h 1566683"/>
                  <a:gd name="connsiteX1" fmla="*/ 2290495 w 2290495"/>
                  <a:gd name="connsiteY1" fmla="*/ 0 h 1566683"/>
                  <a:gd name="connsiteX2" fmla="*/ 2290495 w 2290495"/>
                  <a:gd name="connsiteY2" fmla="*/ 1566683 h 1566683"/>
                  <a:gd name="connsiteX3" fmla="*/ 0 w 2290495"/>
                  <a:gd name="connsiteY3" fmla="*/ 1566683 h 1566683"/>
                  <a:gd name="connsiteX4" fmla="*/ 0 w 2290495"/>
                  <a:gd name="connsiteY4" fmla="*/ 0 h 1566683"/>
                  <a:gd name="connsiteX0" fmla="*/ 0 w 2290495"/>
                  <a:gd name="connsiteY0" fmla="*/ 0 h 1566683"/>
                  <a:gd name="connsiteX1" fmla="*/ 2193059 w 2290495"/>
                  <a:gd name="connsiteY1" fmla="*/ 22486 h 1566683"/>
                  <a:gd name="connsiteX2" fmla="*/ 2290495 w 2290495"/>
                  <a:gd name="connsiteY2" fmla="*/ 1566683 h 1566683"/>
                  <a:gd name="connsiteX3" fmla="*/ 0 w 2290495"/>
                  <a:gd name="connsiteY3" fmla="*/ 1566683 h 1566683"/>
                  <a:gd name="connsiteX4" fmla="*/ 0 w 2290495"/>
                  <a:gd name="connsiteY4" fmla="*/ 0 h 1566683"/>
                  <a:gd name="connsiteX0" fmla="*/ 67456 w 2290495"/>
                  <a:gd name="connsiteY0" fmla="*/ 7494 h 1544197"/>
                  <a:gd name="connsiteX1" fmla="*/ 2193059 w 2290495"/>
                  <a:gd name="connsiteY1" fmla="*/ 0 h 1544197"/>
                  <a:gd name="connsiteX2" fmla="*/ 2290495 w 2290495"/>
                  <a:gd name="connsiteY2" fmla="*/ 1544197 h 1544197"/>
                  <a:gd name="connsiteX3" fmla="*/ 0 w 2290495"/>
                  <a:gd name="connsiteY3" fmla="*/ 1544197 h 1544197"/>
                  <a:gd name="connsiteX4" fmla="*/ 67456 w 2290495"/>
                  <a:gd name="connsiteY4" fmla="*/ 7494 h 1544197"/>
                  <a:gd name="connsiteX0" fmla="*/ 172387 w 2395426"/>
                  <a:gd name="connsiteY0" fmla="*/ 7494 h 1731574"/>
                  <a:gd name="connsiteX1" fmla="*/ 2297990 w 2395426"/>
                  <a:gd name="connsiteY1" fmla="*/ 0 h 1731574"/>
                  <a:gd name="connsiteX2" fmla="*/ 2395426 w 2395426"/>
                  <a:gd name="connsiteY2" fmla="*/ 1544197 h 1731574"/>
                  <a:gd name="connsiteX3" fmla="*/ 0 w 2395426"/>
                  <a:gd name="connsiteY3" fmla="*/ 1731574 h 1731574"/>
                  <a:gd name="connsiteX4" fmla="*/ 172387 w 2395426"/>
                  <a:gd name="connsiteY4" fmla="*/ 7494 h 1731574"/>
                  <a:gd name="connsiteX0" fmla="*/ 172387 w 2380436"/>
                  <a:gd name="connsiteY0" fmla="*/ 7494 h 1761555"/>
                  <a:gd name="connsiteX1" fmla="*/ 2297990 w 2380436"/>
                  <a:gd name="connsiteY1" fmla="*/ 0 h 1761555"/>
                  <a:gd name="connsiteX2" fmla="*/ 2380436 w 2380436"/>
                  <a:gd name="connsiteY2" fmla="*/ 1761555 h 1761555"/>
                  <a:gd name="connsiteX3" fmla="*/ 0 w 2380436"/>
                  <a:gd name="connsiteY3" fmla="*/ 1731574 h 1761555"/>
                  <a:gd name="connsiteX4" fmla="*/ 172387 w 2380436"/>
                  <a:gd name="connsiteY4" fmla="*/ 7494 h 1761555"/>
                  <a:gd name="connsiteX0" fmla="*/ 172387 w 2387566"/>
                  <a:gd name="connsiteY0" fmla="*/ 7494 h 1761555"/>
                  <a:gd name="connsiteX1" fmla="*/ 2297990 w 2387566"/>
                  <a:gd name="connsiteY1" fmla="*/ 0 h 1761555"/>
                  <a:gd name="connsiteX2" fmla="*/ 2380436 w 2387566"/>
                  <a:gd name="connsiteY2" fmla="*/ 1761555 h 1761555"/>
                  <a:gd name="connsiteX3" fmla="*/ 0 w 2387566"/>
                  <a:gd name="connsiteY3" fmla="*/ 1731574 h 1761555"/>
                  <a:gd name="connsiteX4" fmla="*/ 172387 w 2387566"/>
                  <a:gd name="connsiteY4" fmla="*/ 7494 h 1761555"/>
                  <a:gd name="connsiteX0" fmla="*/ 172387 w 2399781"/>
                  <a:gd name="connsiteY0" fmla="*/ 0 h 1754061"/>
                  <a:gd name="connsiteX1" fmla="*/ 2372941 w 2399781"/>
                  <a:gd name="connsiteY1" fmla="*/ 217359 h 1754061"/>
                  <a:gd name="connsiteX2" fmla="*/ 2380436 w 2399781"/>
                  <a:gd name="connsiteY2" fmla="*/ 1754061 h 1754061"/>
                  <a:gd name="connsiteX3" fmla="*/ 0 w 2399781"/>
                  <a:gd name="connsiteY3" fmla="*/ 1724080 h 1754061"/>
                  <a:gd name="connsiteX4" fmla="*/ 172387 w 2399781"/>
                  <a:gd name="connsiteY4" fmla="*/ 0 h 1754061"/>
                  <a:gd name="connsiteX0" fmla="*/ 172387 w 2399781"/>
                  <a:gd name="connsiteY0" fmla="*/ 45819 h 1799880"/>
                  <a:gd name="connsiteX1" fmla="*/ 2372941 w 2399781"/>
                  <a:gd name="connsiteY1" fmla="*/ 263178 h 1799880"/>
                  <a:gd name="connsiteX2" fmla="*/ 2380436 w 2399781"/>
                  <a:gd name="connsiteY2" fmla="*/ 1799880 h 1799880"/>
                  <a:gd name="connsiteX3" fmla="*/ 0 w 2399781"/>
                  <a:gd name="connsiteY3" fmla="*/ 1769899 h 1799880"/>
                  <a:gd name="connsiteX4" fmla="*/ 172387 w 2399781"/>
                  <a:gd name="connsiteY4" fmla="*/ 45819 h 1799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99781" h="1799880">
                    <a:moveTo>
                      <a:pt x="172387" y="45819"/>
                    </a:moveTo>
                    <a:cubicBezTo>
                      <a:pt x="905905" y="118272"/>
                      <a:pt x="2306485" y="-214009"/>
                      <a:pt x="2372941" y="263178"/>
                    </a:cubicBezTo>
                    <a:cubicBezTo>
                      <a:pt x="2400423" y="850363"/>
                      <a:pt x="2412914" y="1212695"/>
                      <a:pt x="2380436" y="1799880"/>
                    </a:cubicBezTo>
                    <a:lnTo>
                      <a:pt x="0" y="1769899"/>
                    </a:lnTo>
                    <a:lnTo>
                      <a:pt x="172387" y="4581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10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202101" y="4147708"/>
                <a:ext cx="1392366" cy="14048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10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306668" y="4414390"/>
                <a:ext cx="695390" cy="9952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10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75762" y="4511220"/>
                <a:ext cx="695390" cy="9952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100"/>
              </a:p>
            </p:txBody>
          </p:sp>
        </p:grpSp>
        <p:pic>
          <p:nvPicPr>
            <p:cNvPr id="7" name="Picture 1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0" r="16782"/>
            <a:stretch>
              <a:fillRect/>
            </a:stretch>
          </p:blipFill>
          <p:spPr bwMode="auto">
            <a:xfrm>
              <a:off x="415475" y="1420564"/>
              <a:ext cx="8190543" cy="4825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21"/>
            <p:cNvSpPr txBox="1">
              <a:spLocks noChangeArrowheads="1"/>
            </p:cNvSpPr>
            <p:nvPr/>
          </p:nvSpPr>
          <p:spPr bwMode="auto">
            <a:xfrm rot="16200000">
              <a:off x="-119547" y="3510142"/>
              <a:ext cx="933025" cy="56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a-DK" sz="1000" dirty="0">
                  <a:latin typeface="Arial" panose="020B0604020202020204" pitchFamily="34" charset="0"/>
                </a:rPr>
                <a:t>cm</a:t>
              </a:r>
              <a:endParaRPr lang="it-IT" sz="1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rot="5400000">
            <a:off x="4714590" y="2415735"/>
            <a:ext cx="4750157" cy="3977125"/>
            <a:chOff x="323528" y="67455"/>
            <a:chExt cx="8784976" cy="735532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437578" y="-853402"/>
              <a:ext cx="6336970" cy="856507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961" b="5019"/>
            <a:stretch/>
          </p:blipFill>
          <p:spPr>
            <a:xfrm rot="16200000">
              <a:off x="1157655" y="-528068"/>
              <a:ext cx="7355325" cy="8546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4506837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AsgardTheme">
  <a:themeElements>
    <a:clrScheme name="Custom 1">
      <a:dk1>
        <a:sysClr val="windowText" lastClr="000000"/>
      </a:dk1>
      <a:lt1>
        <a:sysClr val="window" lastClr="FFFFFF"/>
      </a:lt1>
      <a:dk2>
        <a:srgbClr val="0588C3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sgardTheme" id="{896BE5E2-7BAC-4A73-ADEF-875783610B36}" vid="{0EA32B27-342D-4A3D-98CD-E1296DEC3F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AsgardTheme</Template>
  <TotalTime>891</TotalTime>
  <Words>990</Words>
  <Application>Microsoft Office PowerPoint</Application>
  <PresentationFormat>On-screen Show (4:3)</PresentationFormat>
  <Paragraphs>220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AsgardTheme</vt:lpstr>
      <vt:lpstr>Real-world validation of distributed network algorithms with the ASGARD platform</vt:lpstr>
      <vt:lpstr>Outline</vt:lpstr>
      <vt:lpstr>Distributed algorithms for 5G networks</vt:lpstr>
      <vt:lpstr>Experimental proof-of-concept</vt:lpstr>
      <vt:lpstr>Outline</vt:lpstr>
      <vt:lpstr>Inter-Cell Interference Coordination</vt:lpstr>
      <vt:lpstr>Live system execution on the testbed</vt:lpstr>
      <vt:lpstr>”Offline” analysis – Hybrid Simulation</vt:lpstr>
      <vt:lpstr>Indoor measurement campaigns for ”offline” network analysis</vt:lpstr>
      <vt:lpstr>Testbed setup and TDD based measurements</vt:lpstr>
      <vt:lpstr>System Implementation on the ASGARD platform</vt:lpstr>
      <vt:lpstr>ACCS Performance results</vt:lpstr>
      <vt:lpstr>Outline</vt:lpstr>
      <vt:lpstr>Distributed Synchronization</vt:lpstr>
      <vt:lpstr>Distributed Synchronization</vt:lpstr>
      <vt:lpstr>Distributed synchronization demo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Real-world validation of distributed network algorithms with the ASGARD platform</dc:title>
  <dc:creator>Oscar T</dc:creator>
  <cp:lastModifiedBy>gb</cp:lastModifiedBy>
  <cp:revision>43</cp:revision>
  <cp:lastPrinted>2013-11-25T12:38:05Z</cp:lastPrinted>
  <dcterms:created xsi:type="dcterms:W3CDTF">2013-11-19T08:49:45Z</dcterms:created>
  <dcterms:modified xsi:type="dcterms:W3CDTF">2013-12-05T12:43:54Z</dcterms:modified>
</cp:coreProperties>
</file>